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57" r:id="rId4"/>
    <p:sldId id="258" r:id="rId5"/>
    <p:sldId id="259" r:id="rId6"/>
    <p:sldId id="260" r:id="rId7"/>
    <p:sldId id="261" r:id="rId8"/>
    <p:sldId id="262" r:id="rId9"/>
    <p:sldId id="263" r:id="rId10"/>
    <p:sldId id="264" r:id="rId11"/>
    <p:sldId id="266" r:id="rId12"/>
    <p:sldId id="270"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46C234-C872-4A38-BA12-864167D8014D}"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976D05F-4D8A-43B9-8F69-20FEEC1E120E}">
      <dgm:prSet/>
      <dgm:spPr/>
      <dgm:t>
        <a:bodyPr/>
        <a:lstStyle/>
        <a:p>
          <a:r>
            <a:rPr lang="en-US" b="0" i="0" dirty="0"/>
            <a:t>Arduino Uno</a:t>
          </a:r>
          <a:endParaRPr lang="en-US" dirty="0"/>
        </a:p>
      </dgm:t>
    </dgm:pt>
    <dgm:pt modelId="{8B55B330-95FE-4828-B937-967EF2B0357B}" type="parTrans" cxnId="{7D6E6955-B1D2-4376-89B6-A13BE1219FAF}">
      <dgm:prSet/>
      <dgm:spPr/>
      <dgm:t>
        <a:bodyPr/>
        <a:lstStyle/>
        <a:p>
          <a:endParaRPr lang="en-US"/>
        </a:p>
      </dgm:t>
    </dgm:pt>
    <dgm:pt modelId="{633AEC8C-FFA0-4A20-88BE-6CB6BCD1D06E}" type="sibTrans" cxnId="{7D6E6955-B1D2-4376-89B6-A13BE1219FAF}">
      <dgm:prSet/>
      <dgm:spPr/>
      <dgm:t>
        <a:bodyPr/>
        <a:lstStyle/>
        <a:p>
          <a:endParaRPr lang="en-US"/>
        </a:p>
      </dgm:t>
    </dgm:pt>
    <dgm:pt modelId="{DB1976C6-6D5B-4982-8D13-2CAC8BD64073}">
      <dgm:prSet/>
      <dgm:spPr/>
      <dgm:t>
        <a:bodyPr/>
        <a:lstStyle/>
        <a:p>
          <a:r>
            <a:rPr lang="en-US" b="0" i="0" dirty="0"/>
            <a:t>Servo motor</a:t>
          </a:r>
          <a:endParaRPr lang="en-US" dirty="0"/>
        </a:p>
      </dgm:t>
    </dgm:pt>
    <dgm:pt modelId="{BED65A9D-E9B2-42A4-9529-1CF1B2426866}" type="parTrans" cxnId="{FF72090B-3B50-4A66-A372-441AFEAA7F00}">
      <dgm:prSet/>
      <dgm:spPr/>
      <dgm:t>
        <a:bodyPr/>
        <a:lstStyle/>
        <a:p>
          <a:endParaRPr lang="en-US"/>
        </a:p>
      </dgm:t>
    </dgm:pt>
    <dgm:pt modelId="{33DC7FD2-280C-45C3-8786-CB0FBC5FA112}" type="sibTrans" cxnId="{FF72090B-3B50-4A66-A372-441AFEAA7F00}">
      <dgm:prSet/>
      <dgm:spPr/>
      <dgm:t>
        <a:bodyPr/>
        <a:lstStyle/>
        <a:p>
          <a:endParaRPr lang="en-US"/>
        </a:p>
      </dgm:t>
    </dgm:pt>
    <dgm:pt modelId="{55016A7E-21AB-4F73-9903-8DFF03507220}">
      <dgm:prSet/>
      <dgm:spPr/>
      <dgm:t>
        <a:bodyPr/>
        <a:lstStyle/>
        <a:p>
          <a:r>
            <a:rPr lang="en-US" b="0" i="0" dirty="0"/>
            <a:t>Processing Software</a:t>
          </a:r>
          <a:endParaRPr lang="en-US" dirty="0"/>
        </a:p>
      </dgm:t>
    </dgm:pt>
    <dgm:pt modelId="{4E98A250-B061-47E7-BFC0-468C73F76D2A}" type="parTrans" cxnId="{5CCFEB4F-E58B-4DAC-88F0-2735A2F75DCA}">
      <dgm:prSet/>
      <dgm:spPr/>
      <dgm:t>
        <a:bodyPr/>
        <a:lstStyle/>
        <a:p>
          <a:endParaRPr lang="en-US"/>
        </a:p>
      </dgm:t>
    </dgm:pt>
    <dgm:pt modelId="{D13AC058-82A9-4019-BB34-E17586E75814}" type="sibTrans" cxnId="{5CCFEB4F-E58B-4DAC-88F0-2735A2F75DCA}">
      <dgm:prSet/>
      <dgm:spPr/>
      <dgm:t>
        <a:bodyPr/>
        <a:lstStyle/>
        <a:p>
          <a:endParaRPr lang="en-US"/>
        </a:p>
      </dgm:t>
    </dgm:pt>
    <dgm:pt modelId="{F290A38E-0B6A-478C-9AE8-7E60A5A4F341}">
      <dgm:prSet/>
      <dgm:spPr/>
      <dgm:t>
        <a:bodyPr/>
        <a:lstStyle/>
        <a:p>
          <a:r>
            <a:rPr lang="en-US" b="0" i="0"/>
            <a:t>Breadboard</a:t>
          </a:r>
          <a:endParaRPr lang="en-US"/>
        </a:p>
      </dgm:t>
    </dgm:pt>
    <dgm:pt modelId="{E46999B2-C21C-4CC3-A575-1B356B759FF8}" type="parTrans" cxnId="{BEDB75EB-805B-4E78-9220-00415A13072C}">
      <dgm:prSet/>
      <dgm:spPr/>
      <dgm:t>
        <a:bodyPr/>
        <a:lstStyle/>
        <a:p>
          <a:endParaRPr lang="en-US"/>
        </a:p>
      </dgm:t>
    </dgm:pt>
    <dgm:pt modelId="{7B54E801-1B3B-4D4A-B317-00621DAE99C6}" type="sibTrans" cxnId="{BEDB75EB-805B-4E78-9220-00415A13072C}">
      <dgm:prSet/>
      <dgm:spPr/>
      <dgm:t>
        <a:bodyPr/>
        <a:lstStyle/>
        <a:p>
          <a:endParaRPr lang="en-US"/>
        </a:p>
      </dgm:t>
    </dgm:pt>
    <dgm:pt modelId="{802CB709-EA73-4471-9B1E-86AC6836EC7D}">
      <dgm:prSet/>
      <dgm:spPr/>
      <dgm:t>
        <a:bodyPr/>
        <a:lstStyle/>
        <a:p>
          <a:r>
            <a:rPr lang="en-US" b="0" i="0" dirty="0"/>
            <a:t>Jumper wire</a:t>
          </a:r>
          <a:endParaRPr lang="en-US" dirty="0"/>
        </a:p>
      </dgm:t>
    </dgm:pt>
    <dgm:pt modelId="{AFB99A5A-710D-45FA-86C3-AE589E70ADE2}" type="parTrans" cxnId="{7866C49F-7E32-4CD3-8B47-CE36E2E9C184}">
      <dgm:prSet/>
      <dgm:spPr/>
      <dgm:t>
        <a:bodyPr/>
        <a:lstStyle/>
        <a:p>
          <a:endParaRPr lang="en-US"/>
        </a:p>
      </dgm:t>
    </dgm:pt>
    <dgm:pt modelId="{39AFE766-0E04-4E0D-A815-602FA1897853}" type="sibTrans" cxnId="{7866C49F-7E32-4CD3-8B47-CE36E2E9C184}">
      <dgm:prSet/>
      <dgm:spPr/>
      <dgm:t>
        <a:bodyPr/>
        <a:lstStyle/>
        <a:p>
          <a:endParaRPr lang="en-US"/>
        </a:p>
      </dgm:t>
    </dgm:pt>
    <dgm:pt modelId="{E29A20BB-C0C9-464B-A665-5CEB9D9CF826}">
      <dgm:prSet/>
      <dgm:spPr/>
      <dgm:t>
        <a:bodyPr/>
        <a:lstStyle/>
        <a:p>
          <a:r>
            <a:rPr lang="en-US" b="0" i="0" dirty="0"/>
            <a:t>Arduino cable</a:t>
          </a:r>
          <a:endParaRPr lang="en-US" dirty="0"/>
        </a:p>
      </dgm:t>
    </dgm:pt>
    <dgm:pt modelId="{C08FEC4E-0CA8-45BF-BE05-65BB2E4D3F45}" type="parTrans" cxnId="{C2A53275-8588-4B6C-A7C5-FE6169A00F1C}">
      <dgm:prSet/>
      <dgm:spPr/>
      <dgm:t>
        <a:bodyPr/>
        <a:lstStyle/>
        <a:p>
          <a:endParaRPr lang="en-US"/>
        </a:p>
      </dgm:t>
    </dgm:pt>
    <dgm:pt modelId="{3825B328-C626-43D0-9728-BEAD5A160D7B}" type="sibTrans" cxnId="{C2A53275-8588-4B6C-A7C5-FE6169A00F1C}">
      <dgm:prSet/>
      <dgm:spPr/>
      <dgm:t>
        <a:bodyPr/>
        <a:lstStyle/>
        <a:p>
          <a:endParaRPr lang="en-US"/>
        </a:p>
      </dgm:t>
    </dgm:pt>
    <dgm:pt modelId="{80CF289F-9C84-42E3-B867-146F0A474AA0}">
      <dgm:prSet/>
      <dgm:spPr/>
      <dgm:t>
        <a:bodyPr/>
        <a:lstStyle/>
        <a:p>
          <a:r>
            <a:rPr lang="en-US" dirty="0"/>
            <a:t>Ultrasonic sensor</a:t>
          </a:r>
        </a:p>
      </dgm:t>
    </dgm:pt>
    <dgm:pt modelId="{07353A77-2925-4B69-8D4A-4D06FC251DCF}" type="parTrans" cxnId="{5D9C50A0-E26C-449C-8B21-9E2FB5010998}">
      <dgm:prSet/>
      <dgm:spPr/>
      <dgm:t>
        <a:bodyPr/>
        <a:lstStyle/>
        <a:p>
          <a:endParaRPr lang="en-US"/>
        </a:p>
      </dgm:t>
    </dgm:pt>
    <dgm:pt modelId="{852ECC93-C2EF-421C-A892-7DFA9723B41D}" type="sibTrans" cxnId="{5D9C50A0-E26C-449C-8B21-9E2FB5010998}">
      <dgm:prSet/>
      <dgm:spPr/>
      <dgm:t>
        <a:bodyPr/>
        <a:lstStyle/>
        <a:p>
          <a:endParaRPr lang="en-US"/>
        </a:p>
      </dgm:t>
    </dgm:pt>
    <dgm:pt modelId="{DFB12E53-E637-4194-98EC-64DB9B81692A}" type="pres">
      <dgm:prSet presAssocID="{4B46C234-C872-4A38-BA12-864167D8014D}" presName="diagram" presStyleCnt="0">
        <dgm:presLayoutVars>
          <dgm:dir/>
          <dgm:resizeHandles val="exact"/>
        </dgm:presLayoutVars>
      </dgm:prSet>
      <dgm:spPr/>
    </dgm:pt>
    <dgm:pt modelId="{A9E803C0-2732-460E-ADDF-C727FAEBCBEC}" type="pres">
      <dgm:prSet presAssocID="{8976D05F-4D8A-43B9-8F69-20FEEC1E120E}" presName="node" presStyleLbl="node1" presStyleIdx="0" presStyleCnt="7">
        <dgm:presLayoutVars>
          <dgm:bulletEnabled val="1"/>
        </dgm:presLayoutVars>
      </dgm:prSet>
      <dgm:spPr/>
    </dgm:pt>
    <dgm:pt modelId="{DB2A01D3-DC78-412E-AC0D-7CFE1CA3CBC6}" type="pres">
      <dgm:prSet presAssocID="{633AEC8C-FFA0-4A20-88BE-6CB6BCD1D06E}" presName="sibTrans" presStyleCnt="0"/>
      <dgm:spPr/>
    </dgm:pt>
    <dgm:pt modelId="{E1482655-8E84-49A5-8493-EB710E560E44}" type="pres">
      <dgm:prSet presAssocID="{DB1976C6-6D5B-4982-8D13-2CAC8BD64073}" presName="node" presStyleLbl="node1" presStyleIdx="1" presStyleCnt="7">
        <dgm:presLayoutVars>
          <dgm:bulletEnabled val="1"/>
        </dgm:presLayoutVars>
      </dgm:prSet>
      <dgm:spPr/>
    </dgm:pt>
    <dgm:pt modelId="{9A0A7232-AB07-49B2-82EF-3C84226ADC4D}" type="pres">
      <dgm:prSet presAssocID="{33DC7FD2-280C-45C3-8786-CB0FBC5FA112}" presName="sibTrans" presStyleCnt="0"/>
      <dgm:spPr/>
    </dgm:pt>
    <dgm:pt modelId="{1E8C0151-0D0D-4A04-87BC-65B32A624966}" type="pres">
      <dgm:prSet presAssocID="{55016A7E-21AB-4F73-9903-8DFF03507220}" presName="node" presStyleLbl="node1" presStyleIdx="2" presStyleCnt="7">
        <dgm:presLayoutVars>
          <dgm:bulletEnabled val="1"/>
        </dgm:presLayoutVars>
      </dgm:prSet>
      <dgm:spPr/>
    </dgm:pt>
    <dgm:pt modelId="{A64D6401-2EB8-4F6A-9D95-86BE3119E3EC}" type="pres">
      <dgm:prSet presAssocID="{D13AC058-82A9-4019-BB34-E17586E75814}" presName="sibTrans" presStyleCnt="0"/>
      <dgm:spPr/>
    </dgm:pt>
    <dgm:pt modelId="{D26FBA72-2A75-42F6-BBB5-610315899DB1}" type="pres">
      <dgm:prSet presAssocID="{F290A38E-0B6A-478C-9AE8-7E60A5A4F341}" presName="node" presStyleLbl="node1" presStyleIdx="3" presStyleCnt="7">
        <dgm:presLayoutVars>
          <dgm:bulletEnabled val="1"/>
        </dgm:presLayoutVars>
      </dgm:prSet>
      <dgm:spPr/>
    </dgm:pt>
    <dgm:pt modelId="{5FC9EE85-8D20-4F98-914A-D0C61CAA510B}" type="pres">
      <dgm:prSet presAssocID="{7B54E801-1B3B-4D4A-B317-00621DAE99C6}" presName="sibTrans" presStyleCnt="0"/>
      <dgm:spPr/>
    </dgm:pt>
    <dgm:pt modelId="{1BAF92EF-1D73-45F5-B1DA-23F67DC9F82D}" type="pres">
      <dgm:prSet presAssocID="{802CB709-EA73-4471-9B1E-86AC6836EC7D}" presName="node" presStyleLbl="node1" presStyleIdx="4" presStyleCnt="7">
        <dgm:presLayoutVars>
          <dgm:bulletEnabled val="1"/>
        </dgm:presLayoutVars>
      </dgm:prSet>
      <dgm:spPr/>
    </dgm:pt>
    <dgm:pt modelId="{80E7631B-56E9-4664-8131-2230A195D00B}" type="pres">
      <dgm:prSet presAssocID="{39AFE766-0E04-4E0D-A815-602FA1897853}" presName="sibTrans" presStyleCnt="0"/>
      <dgm:spPr/>
    </dgm:pt>
    <dgm:pt modelId="{2DD0DB6B-4326-46C6-BEB5-3A577757E078}" type="pres">
      <dgm:prSet presAssocID="{E29A20BB-C0C9-464B-A665-5CEB9D9CF826}" presName="node" presStyleLbl="node1" presStyleIdx="5" presStyleCnt="7">
        <dgm:presLayoutVars>
          <dgm:bulletEnabled val="1"/>
        </dgm:presLayoutVars>
      </dgm:prSet>
      <dgm:spPr/>
    </dgm:pt>
    <dgm:pt modelId="{BE4CF13B-855F-454A-BB3D-1603B846C9CA}" type="pres">
      <dgm:prSet presAssocID="{3825B328-C626-43D0-9728-BEAD5A160D7B}" presName="sibTrans" presStyleCnt="0"/>
      <dgm:spPr/>
    </dgm:pt>
    <dgm:pt modelId="{A1321C61-B2F2-41A6-B759-9E018C3BDB34}" type="pres">
      <dgm:prSet presAssocID="{80CF289F-9C84-42E3-B867-146F0A474AA0}" presName="node" presStyleLbl="node1" presStyleIdx="6" presStyleCnt="7">
        <dgm:presLayoutVars>
          <dgm:bulletEnabled val="1"/>
        </dgm:presLayoutVars>
      </dgm:prSet>
      <dgm:spPr/>
    </dgm:pt>
  </dgm:ptLst>
  <dgm:cxnLst>
    <dgm:cxn modelId="{FF72090B-3B50-4A66-A372-441AFEAA7F00}" srcId="{4B46C234-C872-4A38-BA12-864167D8014D}" destId="{DB1976C6-6D5B-4982-8D13-2CAC8BD64073}" srcOrd="1" destOrd="0" parTransId="{BED65A9D-E9B2-42A4-9529-1CF1B2426866}" sibTransId="{33DC7FD2-280C-45C3-8786-CB0FBC5FA112}"/>
    <dgm:cxn modelId="{D0C93223-D7B1-430E-A097-AF5644927A7F}" type="presOf" srcId="{DB1976C6-6D5B-4982-8D13-2CAC8BD64073}" destId="{E1482655-8E84-49A5-8493-EB710E560E44}" srcOrd="0" destOrd="0" presId="urn:microsoft.com/office/officeart/2005/8/layout/default"/>
    <dgm:cxn modelId="{87A6B424-3FC3-440A-943A-D9C21093FD8F}" type="presOf" srcId="{4B46C234-C872-4A38-BA12-864167D8014D}" destId="{DFB12E53-E637-4194-98EC-64DB9B81692A}" srcOrd="0" destOrd="0" presId="urn:microsoft.com/office/officeart/2005/8/layout/default"/>
    <dgm:cxn modelId="{EA94B43E-224E-4D22-9251-C9A68355926D}" type="presOf" srcId="{80CF289F-9C84-42E3-B867-146F0A474AA0}" destId="{A1321C61-B2F2-41A6-B759-9E018C3BDB34}" srcOrd="0" destOrd="0" presId="urn:microsoft.com/office/officeart/2005/8/layout/default"/>
    <dgm:cxn modelId="{EAF5F46C-E4DF-4F8B-8500-1D40717A2C1F}" type="presOf" srcId="{802CB709-EA73-4471-9B1E-86AC6836EC7D}" destId="{1BAF92EF-1D73-45F5-B1DA-23F67DC9F82D}" srcOrd="0" destOrd="0" presId="urn:microsoft.com/office/officeart/2005/8/layout/default"/>
    <dgm:cxn modelId="{5CCFEB4F-E58B-4DAC-88F0-2735A2F75DCA}" srcId="{4B46C234-C872-4A38-BA12-864167D8014D}" destId="{55016A7E-21AB-4F73-9903-8DFF03507220}" srcOrd="2" destOrd="0" parTransId="{4E98A250-B061-47E7-BFC0-468C73F76D2A}" sibTransId="{D13AC058-82A9-4019-BB34-E17586E75814}"/>
    <dgm:cxn modelId="{C2A53275-8588-4B6C-A7C5-FE6169A00F1C}" srcId="{4B46C234-C872-4A38-BA12-864167D8014D}" destId="{E29A20BB-C0C9-464B-A665-5CEB9D9CF826}" srcOrd="5" destOrd="0" parTransId="{C08FEC4E-0CA8-45BF-BE05-65BB2E4D3F45}" sibTransId="{3825B328-C626-43D0-9728-BEAD5A160D7B}"/>
    <dgm:cxn modelId="{7D6E6955-B1D2-4376-89B6-A13BE1219FAF}" srcId="{4B46C234-C872-4A38-BA12-864167D8014D}" destId="{8976D05F-4D8A-43B9-8F69-20FEEC1E120E}" srcOrd="0" destOrd="0" parTransId="{8B55B330-95FE-4828-B937-967EF2B0357B}" sibTransId="{633AEC8C-FFA0-4A20-88BE-6CB6BCD1D06E}"/>
    <dgm:cxn modelId="{EE728A81-6C56-4BEB-AC48-9DC429AE4918}" type="presOf" srcId="{8976D05F-4D8A-43B9-8F69-20FEEC1E120E}" destId="{A9E803C0-2732-460E-ADDF-C727FAEBCBEC}" srcOrd="0" destOrd="0" presId="urn:microsoft.com/office/officeart/2005/8/layout/default"/>
    <dgm:cxn modelId="{7866C49F-7E32-4CD3-8B47-CE36E2E9C184}" srcId="{4B46C234-C872-4A38-BA12-864167D8014D}" destId="{802CB709-EA73-4471-9B1E-86AC6836EC7D}" srcOrd="4" destOrd="0" parTransId="{AFB99A5A-710D-45FA-86C3-AE589E70ADE2}" sibTransId="{39AFE766-0E04-4E0D-A815-602FA1897853}"/>
    <dgm:cxn modelId="{5D9C50A0-E26C-449C-8B21-9E2FB5010998}" srcId="{4B46C234-C872-4A38-BA12-864167D8014D}" destId="{80CF289F-9C84-42E3-B867-146F0A474AA0}" srcOrd="6" destOrd="0" parTransId="{07353A77-2925-4B69-8D4A-4D06FC251DCF}" sibTransId="{852ECC93-C2EF-421C-A892-7DFA9723B41D}"/>
    <dgm:cxn modelId="{F50386B1-FEA4-45C5-B6AB-F703567566F4}" type="presOf" srcId="{F290A38E-0B6A-478C-9AE8-7E60A5A4F341}" destId="{D26FBA72-2A75-42F6-BBB5-610315899DB1}" srcOrd="0" destOrd="0" presId="urn:microsoft.com/office/officeart/2005/8/layout/default"/>
    <dgm:cxn modelId="{60C772CC-F859-491D-B74B-FAA6CF1CEEEA}" type="presOf" srcId="{55016A7E-21AB-4F73-9903-8DFF03507220}" destId="{1E8C0151-0D0D-4A04-87BC-65B32A624966}" srcOrd="0" destOrd="0" presId="urn:microsoft.com/office/officeart/2005/8/layout/default"/>
    <dgm:cxn modelId="{092C28DB-4F17-4FC2-B8EB-E10E9664C1A2}" type="presOf" srcId="{E29A20BB-C0C9-464B-A665-5CEB9D9CF826}" destId="{2DD0DB6B-4326-46C6-BEB5-3A577757E078}" srcOrd="0" destOrd="0" presId="urn:microsoft.com/office/officeart/2005/8/layout/default"/>
    <dgm:cxn modelId="{BEDB75EB-805B-4E78-9220-00415A13072C}" srcId="{4B46C234-C872-4A38-BA12-864167D8014D}" destId="{F290A38E-0B6A-478C-9AE8-7E60A5A4F341}" srcOrd="3" destOrd="0" parTransId="{E46999B2-C21C-4CC3-A575-1B356B759FF8}" sibTransId="{7B54E801-1B3B-4D4A-B317-00621DAE99C6}"/>
    <dgm:cxn modelId="{24715B17-5A60-4EE2-B40F-8F38038ADF06}" type="presParOf" srcId="{DFB12E53-E637-4194-98EC-64DB9B81692A}" destId="{A9E803C0-2732-460E-ADDF-C727FAEBCBEC}" srcOrd="0" destOrd="0" presId="urn:microsoft.com/office/officeart/2005/8/layout/default"/>
    <dgm:cxn modelId="{04529AD4-E0CE-4C0C-A1F4-2CF4A6731E4B}" type="presParOf" srcId="{DFB12E53-E637-4194-98EC-64DB9B81692A}" destId="{DB2A01D3-DC78-412E-AC0D-7CFE1CA3CBC6}" srcOrd="1" destOrd="0" presId="urn:microsoft.com/office/officeart/2005/8/layout/default"/>
    <dgm:cxn modelId="{87D55A40-31B8-4292-A5AC-480B1B837E33}" type="presParOf" srcId="{DFB12E53-E637-4194-98EC-64DB9B81692A}" destId="{E1482655-8E84-49A5-8493-EB710E560E44}" srcOrd="2" destOrd="0" presId="urn:microsoft.com/office/officeart/2005/8/layout/default"/>
    <dgm:cxn modelId="{9A780A4B-9A5C-4D15-950A-59942962DE39}" type="presParOf" srcId="{DFB12E53-E637-4194-98EC-64DB9B81692A}" destId="{9A0A7232-AB07-49B2-82EF-3C84226ADC4D}" srcOrd="3" destOrd="0" presId="urn:microsoft.com/office/officeart/2005/8/layout/default"/>
    <dgm:cxn modelId="{92996C4A-C407-47D4-A0B7-73C053D4F633}" type="presParOf" srcId="{DFB12E53-E637-4194-98EC-64DB9B81692A}" destId="{1E8C0151-0D0D-4A04-87BC-65B32A624966}" srcOrd="4" destOrd="0" presId="urn:microsoft.com/office/officeart/2005/8/layout/default"/>
    <dgm:cxn modelId="{263D815A-E41F-4CF0-8DC1-DF5C2685FC1A}" type="presParOf" srcId="{DFB12E53-E637-4194-98EC-64DB9B81692A}" destId="{A64D6401-2EB8-4F6A-9D95-86BE3119E3EC}" srcOrd="5" destOrd="0" presId="urn:microsoft.com/office/officeart/2005/8/layout/default"/>
    <dgm:cxn modelId="{F4741495-2312-4E32-B365-803C8F13DF45}" type="presParOf" srcId="{DFB12E53-E637-4194-98EC-64DB9B81692A}" destId="{D26FBA72-2A75-42F6-BBB5-610315899DB1}" srcOrd="6" destOrd="0" presId="urn:microsoft.com/office/officeart/2005/8/layout/default"/>
    <dgm:cxn modelId="{9672A217-9D83-46D2-B6F5-65470636E9DB}" type="presParOf" srcId="{DFB12E53-E637-4194-98EC-64DB9B81692A}" destId="{5FC9EE85-8D20-4F98-914A-D0C61CAA510B}" srcOrd="7" destOrd="0" presId="urn:microsoft.com/office/officeart/2005/8/layout/default"/>
    <dgm:cxn modelId="{753604EE-200F-459B-B50C-0656FB805771}" type="presParOf" srcId="{DFB12E53-E637-4194-98EC-64DB9B81692A}" destId="{1BAF92EF-1D73-45F5-B1DA-23F67DC9F82D}" srcOrd="8" destOrd="0" presId="urn:microsoft.com/office/officeart/2005/8/layout/default"/>
    <dgm:cxn modelId="{E95D2103-413C-45B6-A90B-F7745A0893B2}" type="presParOf" srcId="{DFB12E53-E637-4194-98EC-64DB9B81692A}" destId="{80E7631B-56E9-4664-8131-2230A195D00B}" srcOrd="9" destOrd="0" presId="urn:microsoft.com/office/officeart/2005/8/layout/default"/>
    <dgm:cxn modelId="{E53C96D2-49BA-47A7-8292-9324C55EFB05}" type="presParOf" srcId="{DFB12E53-E637-4194-98EC-64DB9B81692A}" destId="{2DD0DB6B-4326-46C6-BEB5-3A577757E078}" srcOrd="10" destOrd="0" presId="urn:microsoft.com/office/officeart/2005/8/layout/default"/>
    <dgm:cxn modelId="{D90DBBDB-3256-4CED-9B17-83E026D26D00}" type="presParOf" srcId="{DFB12E53-E637-4194-98EC-64DB9B81692A}" destId="{BE4CF13B-855F-454A-BB3D-1603B846C9CA}" srcOrd="11" destOrd="0" presId="urn:microsoft.com/office/officeart/2005/8/layout/default"/>
    <dgm:cxn modelId="{D7CDF910-F13F-4CCF-A762-B858451C9B34}" type="presParOf" srcId="{DFB12E53-E637-4194-98EC-64DB9B81692A}" destId="{A1321C61-B2F2-41A6-B759-9E018C3BDB34}"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E803C0-2732-460E-ADDF-C727FAEBCBEC}">
      <dsp:nvSpPr>
        <dsp:cNvPr id="0" name=""/>
        <dsp:cNvSpPr/>
      </dsp:nvSpPr>
      <dsp:spPr>
        <a:xfrm>
          <a:off x="3201" y="193789"/>
          <a:ext cx="2539866" cy="152391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0" i="0" kern="1200" dirty="0"/>
            <a:t>Arduino Uno</a:t>
          </a:r>
          <a:endParaRPr lang="en-US" sz="3700" kern="1200" dirty="0"/>
        </a:p>
      </dsp:txBody>
      <dsp:txXfrm>
        <a:off x="3201" y="193789"/>
        <a:ext cx="2539866" cy="1523919"/>
      </dsp:txXfrm>
    </dsp:sp>
    <dsp:sp modelId="{E1482655-8E84-49A5-8493-EB710E560E44}">
      <dsp:nvSpPr>
        <dsp:cNvPr id="0" name=""/>
        <dsp:cNvSpPr/>
      </dsp:nvSpPr>
      <dsp:spPr>
        <a:xfrm>
          <a:off x="2797054" y="193789"/>
          <a:ext cx="2539866" cy="1523919"/>
        </a:xfrm>
        <a:prstGeom prst="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0" i="0" kern="1200" dirty="0"/>
            <a:t>Servo motor</a:t>
          </a:r>
          <a:endParaRPr lang="en-US" sz="3700" kern="1200" dirty="0"/>
        </a:p>
      </dsp:txBody>
      <dsp:txXfrm>
        <a:off x="2797054" y="193789"/>
        <a:ext cx="2539866" cy="1523919"/>
      </dsp:txXfrm>
    </dsp:sp>
    <dsp:sp modelId="{1E8C0151-0D0D-4A04-87BC-65B32A624966}">
      <dsp:nvSpPr>
        <dsp:cNvPr id="0" name=""/>
        <dsp:cNvSpPr/>
      </dsp:nvSpPr>
      <dsp:spPr>
        <a:xfrm>
          <a:off x="5590907" y="193789"/>
          <a:ext cx="2539866" cy="1523919"/>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0" i="0" kern="1200" dirty="0"/>
            <a:t>Processing Software</a:t>
          </a:r>
          <a:endParaRPr lang="en-US" sz="3700" kern="1200" dirty="0"/>
        </a:p>
      </dsp:txBody>
      <dsp:txXfrm>
        <a:off x="5590907" y="193789"/>
        <a:ext cx="2539866" cy="1523919"/>
      </dsp:txXfrm>
    </dsp:sp>
    <dsp:sp modelId="{D26FBA72-2A75-42F6-BBB5-610315899DB1}">
      <dsp:nvSpPr>
        <dsp:cNvPr id="0" name=""/>
        <dsp:cNvSpPr/>
      </dsp:nvSpPr>
      <dsp:spPr>
        <a:xfrm>
          <a:off x="8384760" y="193789"/>
          <a:ext cx="2539866" cy="152391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0" i="0" kern="1200"/>
            <a:t>Breadboard</a:t>
          </a:r>
          <a:endParaRPr lang="en-US" sz="3700" kern="1200"/>
        </a:p>
      </dsp:txBody>
      <dsp:txXfrm>
        <a:off x="8384760" y="193789"/>
        <a:ext cx="2539866" cy="1523919"/>
      </dsp:txXfrm>
    </dsp:sp>
    <dsp:sp modelId="{1BAF92EF-1D73-45F5-B1DA-23F67DC9F82D}">
      <dsp:nvSpPr>
        <dsp:cNvPr id="0" name=""/>
        <dsp:cNvSpPr/>
      </dsp:nvSpPr>
      <dsp:spPr>
        <a:xfrm>
          <a:off x="1400128" y="1971695"/>
          <a:ext cx="2539866" cy="1523919"/>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0" i="0" kern="1200" dirty="0"/>
            <a:t>Jumper wire</a:t>
          </a:r>
          <a:endParaRPr lang="en-US" sz="3700" kern="1200" dirty="0"/>
        </a:p>
      </dsp:txBody>
      <dsp:txXfrm>
        <a:off x="1400128" y="1971695"/>
        <a:ext cx="2539866" cy="1523919"/>
      </dsp:txXfrm>
    </dsp:sp>
    <dsp:sp modelId="{2DD0DB6B-4326-46C6-BEB5-3A577757E078}">
      <dsp:nvSpPr>
        <dsp:cNvPr id="0" name=""/>
        <dsp:cNvSpPr/>
      </dsp:nvSpPr>
      <dsp:spPr>
        <a:xfrm>
          <a:off x="4193981" y="1971695"/>
          <a:ext cx="2539866" cy="1523919"/>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0" i="0" kern="1200" dirty="0"/>
            <a:t>Arduino cable</a:t>
          </a:r>
          <a:endParaRPr lang="en-US" sz="3700" kern="1200" dirty="0"/>
        </a:p>
      </dsp:txBody>
      <dsp:txXfrm>
        <a:off x="4193981" y="1971695"/>
        <a:ext cx="2539866" cy="1523919"/>
      </dsp:txXfrm>
    </dsp:sp>
    <dsp:sp modelId="{A1321C61-B2F2-41A6-B759-9E018C3BDB34}">
      <dsp:nvSpPr>
        <dsp:cNvPr id="0" name=""/>
        <dsp:cNvSpPr/>
      </dsp:nvSpPr>
      <dsp:spPr>
        <a:xfrm>
          <a:off x="6987834" y="1971695"/>
          <a:ext cx="2539866" cy="152391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Ultrasonic sensor</a:t>
          </a:r>
        </a:p>
      </dsp:txBody>
      <dsp:txXfrm>
        <a:off x="6987834" y="1971695"/>
        <a:ext cx="2539866" cy="152391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67F34-6379-49DF-9B65-065E80D369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B0A32A-F4FA-4987-9E41-5439190AEB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420210-2540-475D-B73F-FCFFCCEC7D98}"/>
              </a:ext>
            </a:extLst>
          </p:cNvPr>
          <p:cNvSpPr>
            <a:spLocks noGrp="1"/>
          </p:cNvSpPr>
          <p:nvPr>
            <p:ph type="dt" sz="half" idx="10"/>
          </p:nvPr>
        </p:nvSpPr>
        <p:spPr/>
        <p:txBody>
          <a:bodyPr/>
          <a:lstStyle/>
          <a:p>
            <a:fld id="{F77F4F33-5383-443F-9CD9-34887D5E4907}" type="datetimeFigureOut">
              <a:rPr lang="en-US" smtClean="0"/>
              <a:t>11/10/2022</a:t>
            </a:fld>
            <a:endParaRPr lang="en-US"/>
          </a:p>
        </p:txBody>
      </p:sp>
      <p:sp>
        <p:nvSpPr>
          <p:cNvPr id="5" name="Footer Placeholder 4">
            <a:extLst>
              <a:ext uri="{FF2B5EF4-FFF2-40B4-BE49-F238E27FC236}">
                <a16:creationId xmlns:a16="http://schemas.microsoft.com/office/drawing/2014/main" id="{3366D8E8-3382-4E41-A65C-E9ABC8BD2E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8EAF2E-A5DB-4DBB-A305-6191AD0DE177}"/>
              </a:ext>
            </a:extLst>
          </p:cNvPr>
          <p:cNvSpPr>
            <a:spLocks noGrp="1"/>
          </p:cNvSpPr>
          <p:nvPr>
            <p:ph type="sldNum" sz="quarter" idx="12"/>
          </p:nvPr>
        </p:nvSpPr>
        <p:spPr/>
        <p:txBody>
          <a:bodyPr/>
          <a:lstStyle/>
          <a:p>
            <a:fld id="{8536A6F1-F0B0-4CDC-9AA7-F5C3C68BAD6D}" type="slidenum">
              <a:rPr lang="en-US" smtClean="0"/>
              <a:t>‹#›</a:t>
            </a:fld>
            <a:endParaRPr lang="en-US"/>
          </a:p>
        </p:txBody>
      </p:sp>
    </p:spTree>
    <p:extLst>
      <p:ext uri="{BB962C8B-B14F-4D97-AF65-F5344CB8AC3E}">
        <p14:creationId xmlns:p14="http://schemas.microsoft.com/office/powerpoint/2010/main" val="923735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44CC-C63F-4891-9732-9ED0B2253E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B5780B-BE1C-40B7-AC8B-2B99CD0087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17D53-CCC0-46BA-ABDA-189B550E27B7}"/>
              </a:ext>
            </a:extLst>
          </p:cNvPr>
          <p:cNvSpPr>
            <a:spLocks noGrp="1"/>
          </p:cNvSpPr>
          <p:nvPr>
            <p:ph type="dt" sz="half" idx="10"/>
          </p:nvPr>
        </p:nvSpPr>
        <p:spPr/>
        <p:txBody>
          <a:bodyPr/>
          <a:lstStyle/>
          <a:p>
            <a:fld id="{F77F4F33-5383-443F-9CD9-34887D5E4907}" type="datetimeFigureOut">
              <a:rPr lang="en-US" smtClean="0"/>
              <a:t>11/10/2022</a:t>
            </a:fld>
            <a:endParaRPr lang="en-US"/>
          </a:p>
        </p:txBody>
      </p:sp>
      <p:sp>
        <p:nvSpPr>
          <p:cNvPr id="5" name="Footer Placeholder 4">
            <a:extLst>
              <a:ext uri="{FF2B5EF4-FFF2-40B4-BE49-F238E27FC236}">
                <a16:creationId xmlns:a16="http://schemas.microsoft.com/office/drawing/2014/main" id="{DFE78B66-E897-4EC3-A429-D9FC6D548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27E72-E16C-4E7A-9B4D-8DD337539754}"/>
              </a:ext>
            </a:extLst>
          </p:cNvPr>
          <p:cNvSpPr>
            <a:spLocks noGrp="1"/>
          </p:cNvSpPr>
          <p:nvPr>
            <p:ph type="sldNum" sz="quarter" idx="12"/>
          </p:nvPr>
        </p:nvSpPr>
        <p:spPr/>
        <p:txBody>
          <a:bodyPr/>
          <a:lstStyle/>
          <a:p>
            <a:fld id="{8536A6F1-F0B0-4CDC-9AA7-F5C3C68BAD6D}" type="slidenum">
              <a:rPr lang="en-US" smtClean="0"/>
              <a:t>‹#›</a:t>
            </a:fld>
            <a:endParaRPr lang="en-US"/>
          </a:p>
        </p:txBody>
      </p:sp>
    </p:spTree>
    <p:extLst>
      <p:ext uri="{BB962C8B-B14F-4D97-AF65-F5344CB8AC3E}">
        <p14:creationId xmlns:p14="http://schemas.microsoft.com/office/powerpoint/2010/main" val="1495551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36DD27-4FDC-4157-B8BB-89CB8F8C5A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10944A-CED0-4225-A92B-9F3AF5F912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D495D-397C-4D0D-855B-8832C01A500A}"/>
              </a:ext>
            </a:extLst>
          </p:cNvPr>
          <p:cNvSpPr>
            <a:spLocks noGrp="1"/>
          </p:cNvSpPr>
          <p:nvPr>
            <p:ph type="dt" sz="half" idx="10"/>
          </p:nvPr>
        </p:nvSpPr>
        <p:spPr/>
        <p:txBody>
          <a:bodyPr/>
          <a:lstStyle/>
          <a:p>
            <a:fld id="{F77F4F33-5383-443F-9CD9-34887D5E4907}" type="datetimeFigureOut">
              <a:rPr lang="en-US" smtClean="0"/>
              <a:t>11/10/2022</a:t>
            </a:fld>
            <a:endParaRPr lang="en-US"/>
          </a:p>
        </p:txBody>
      </p:sp>
      <p:sp>
        <p:nvSpPr>
          <p:cNvPr id="5" name="Footer Placeholder 4">
            <a:extLst>
              <a:ext uri="{FF2B5EF4-FFF2-40B4-BE49-F238E27FC236}">
                <a16:creationId xmlns:a16="http://schemas.microsoft.com/office/drawing/2014/main" id="{A74A5B33-843E-4057-BBC9-674C42796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5B31C-032C-4E4A-856B-12F5AB670175}"/>
              </a:ext>
            </a:extLst>
          </p:cNvPr>
          <p:cNvSpPr>
            <a:spLocks noGrp="1"/>
          </p:cNvSpPr>
          <p:nvPr>
            <p:ph type="sldNum" sz="quarter" idx="12"/>
          </p:nvPr>
        </p:nvSpPr>
        <p:spPr/>
        <p:txBody>
          <a:bodyPr/>
          <a:lstStyle/>
          <a:p>
            <a:fld id="{8536A6F1-F0B0-4CDC-9AA7-F5C3C68BAD6D}" type="slidenum">
              <a:rPr lang="en-US" smtClean="0"/>
              <a:t>‹#›</a:t>
            </a:fld>
            <a:endParaRPr lang="en-US"/>
          </a:p>
        </p:txBody>
      </p:sp>
    </p:spTree>
    <p:extLst>
      <p:ext uri="{BB962C8B-B14F-4D97-AF65-F5344CB8AC3E}">
        <p14:creationId xmlns:p14="http://schemas.microsoft.com/office/powerpoint/2010/main" val="2029995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00D3-AA5D-4A63-92FE-1EB0A3E422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990775-8BCF-402C-B3D4-C7A5401CBD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8AFBB-546D-47F0-A7DD-7AF7387AA983}"/>
              </a:ext>
            </a:extLst>
          </p:cNvPr>
          <p:cNvSpPr>
            <a:spLocks noGrp="1"/>
          </p:cNvSpPr>
          <p:nvPr>
            <p:ph type="dt" sz="half" idx="10"/>
          </p:nvPr>
        </p:nvSpPr>
        <p:spPr/>
        <p:txBody>
          <a:bodyPr/>
          <a:lstStyle/>
          <a:p>
            <a:fld id="{F77F4F33-5383-443F-9CD9-34887D5E4907}" type="datetimeFigureOut">
              <a:rPr lang="en-US" smtClean="0"/>
              <a:t>11/10/2022</a:t>
            </a:fld>
            <a:endParaRPr lang="en-US"/>
          </a:p>
        </p:txBody>
      </p:sp>
      <p:sp>
        <p:nvSpPr>
          <p:cNvPr id="5" name="Footer Placeholder 4">
            <a:extLst>
              <a:ext uri="{FF2B5EF4-FFF2-40B4-BE49-F238E27FC236}">
                <a16:creationId xmlns:a16="http://schemas.microsoft.com/office/drawing/2014/main" id="{2E470D61-B990-4A9D-81BC-1BF9C6D336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26F415-60C1-4DF9-8FC5-68D227014A8A}"/>
              </a:ext>
            </a:extLst>
          </p:cNvPr>
          <p:cNvSpPr>
            <a:spLocks noGrp="1"/>
          </p:cNvSpPr>
          <p:nvPr>
            <p:ph type="sldNum" sz="quarter" idx="12"/>
          </p:nvPr>
        </p:nvSpPr>
        <p:spPr/>
        <p:txBody>
          <a:bodyPr/>
          <a:lstStyle/>
          <a:p>
            <a:fld id="{8536A6F1-F0B0-4CDC-9AA7-F5C3C68BAD6D}" type="slidenum">
              <a:rPr lang="en-US" smtClean="0"/>
              <a:t>‹#›</a:t>
            </a:fld>
            <a:endParaRPr lang="en-US"/>
          </a:p>
        </p:txBody>
      </p:sp>
    </p:spTree>
    <p:extLst>
      <p:ext uri="{BB962C8B-B14F-4D97-AF65-F5344CB8AC3E}">
        <p14:creationId xmlns:p14="http://schemas.microsoft.com/office/powerpoint/2010/main" val="4228934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8052-26CA-4A58-B571-DC05612C61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4E873B-2837-4AA8-84B3-9373851591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A8FCA0-89DC-49C5-A6E2-2301AACC85E4}"/>
              </a:ext>
            </a:extLst>
          </p:cNvPr>
          <p:cNvSpPr>
            <a:spLocks noGrp="1"/>
          </p:cNvSpPr>
          <p:nvPr>
            <p:ph type="dt" sz="half" idx="10"/>
          </p:nvPr>
        </p:nvSpPr>
        <p:spPr/>
        <p:txBody>
          <a:bodyPr/>
          <a:lstStyle/>
          <a:p>
            <a:fld id="{F77F4F33-5383-443F-9CD9-34887D5E4907}" type="datetimeFigureOut">
              <a:rPr lang="en-US" smtClean="0"/>
              <a:t>11/10/2022</a:t>
            </a:fld>
            <a:endParaRPr lang="en-US"/>
          </a:p>
        </p:txBody>
      </p:sp>
      <p:sp>
        <p:nvSpPr>
          <p:cNvPr id="5" name="Footer Placeholder 4">
            <a:extLst>
              <a:ext uri="{FF2B5EF4-FFF2-40B4-BE49-F238E27FC236}">
                <a16:creationId xmlns:a16="http://schemas.microsoft.com/office/drawing/2014/main" id="{B313A785-1823-4D6E-B195-D3231C656B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D803A3-30FF-4196-9B9A-518564AD3193}"/>
              </a:ext>
            </a:extLst>
          </p:cNvPr>
          <p:cNvSpPr>
            <a:spLocks noGrp="1"/>
          </p:cNvSpPr>
          <p:nvPr>
            <p:ph type="sldNum" sz="quarter" idx="12"/>
          </p:nvPr>
        </p:nvSpPr>
        <p:spPr/>
        <p:txBody>
          <a:bodyPr/>
          <a:lstStyle/>
          <a:p>
            <a:fld id="{8536A6F1-F0B0-4CDC-9AA7-F5C3C68BAD6D}" type="slidenum">
              <a:rPr lang="en-US" smtClean="0"/>
              <a:t>‹#›</a:t>
            </a:fld>
            <a:endParaRPr lang="en-US"/>
          </a:p>
        </p:txBody>
      </p:sp>
    </p:spTree>
    <p:extLst>
      <p:ext uri="{BB962C8B-B14F-4D97-AF65-F5344CB8AC3E}">
        <p14:creationId xmlns:p14="http://schemas.microsoft.com/office/powerpoint/2010/main" val="1706917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FC0A-2854-4E80-82B9-2542B09CC3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8EB220-B312-4405-8A21-855E159603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57DCBE-3BF9-4640-A8D9-A0CA9ED660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BBE134-0861-4B0D-90F0-AA13F0184AE2}"/>
              </a:ext>
            </a:extLst>
          </p:cNvPr>
          <p:cNvSpPr>
            <a:spLocks noGrp="1"/>
          </p:cNvSpPr>
          <p:nvPr>
            <p:ph type="dt" sz="half" idx="10"/>
          </p:nvPr>
        </p:nvSpPr>
        <p:spPr/>
        <p:txBody>
          <a:bodyPr/>
          <a:lstStyle/>
          <a:p>
            <a:fld id="{F77F4F33-5383-443F-9CD9-34887D5E4907}" type="datetimeFigureOut">
              <a:rPr lang="en-US" smtClean="0"/>
              <a:t>11/10/2022</a:t>
            </a:fld>
            <a:endParaRPr lang="en-US"/>
          </a:p>
        </p:txBody>
      </p:sp>
      <p:sp>
        <p:nvSpPr>
          <p:cNvPr id="6" name="Footer Placeholder 5">
            <a:extLst>
              <a:ext uri="{FF2B5EF4-FFF2-40B4-BE49-F238E27FC236}">
                <a16:creationId xmlns:a16="http://schemas.microsoft.com/office/drawing/2014/main" id="{95451FD6-AF31-4173-BDEA-F225CD154E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DA517E-CE32-436D-9642-583E38D1D782}"/>
              </a:ext>
            </a:extLst>
          </p:cNvPr>
          <p:cNvSpPr>
            <a:spLocks noGrp="1"/>
          </p:cNvSpPr>
          <p:nvPr>
            <p:ph type="sldNum" sz="quarter" idx="12"/>
          </p:nvPr>
        </p:nvSpPr>
        <p:spPr/>
        <p:txBody>
          <a:bodyPr/>
          <a:lstStyle/>
          <a:p>
            <a:fld id="{8536A6F1-F0B0-4CDC-9AA7-F5C3C68BAD6D}" type="slidenum">
              <a:rPr lang="en-US" smtClean="0"/>
              <a:t>‹#›</a:t>
            </a:fld>
            <a:endParaRPr lang="en-US"/>
          </a:p>
        </p:txBody>
      </p:sp>
    </p:spTree>
    <p:extLst>
      <p:ext uri="{BB962C8B-B14F-4D97-AF65-F5344CB8AC3E}">
        <p14:creationId xmlns:p14="http://schemas.microsoft.com/office/powerpoint/2010/main" val="243000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05BF3-3603-47B7-BBAE-346155C4B1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C54915-E543-49AF-924F-0556A80649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C2C329-75BC-469E-A5D4-0BD01B9261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30EC11-9C84-48A8-A83B-3015422F0A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6E7E6E-33E8-40EC-A45F-B74332DFDA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0B6280-4B82-426F-AB64-900103DADBA3}"/>
              </a:ext>
            </a:extLst>
          </p:cNvPr>
          <p:cNvSpPr>
            <a:spLocks noGrp="1"/>
          </p:cNvSpPr>
          <p:nvPr>
            <p:ph type="dt" sz="half" idx="10"/>
          </p:nvPr>
        </p:nvSpPr>
        <p:spPr/>
        <p:txBody>
          <a:bodyPr/>
          <a:lstStyle/>
          <a:p>
            <a:fld id="{F77F4F33-5383-443F-9CD9-34887D5E4907}" type="datetimeFigureOut">
              <a:rPr lang="en-US" smtClean="0"/>
              <a:t>11/10/2022</a:t>
            </a:fld>
            <a:endParaRPr lang="en-US"/>
          </a:p>
        </p:txBody>
      </p:sp>
      <p:sp>
        <p:nvSpPr>
          <p:cNvPr id="8" name="Footer Placeholder 7">
            <a:extLst>
              <a:ext uri="{FF2B5EF4-FFF2-40B4-BE49-F238E27FC236}">
                <a16:creationId xmlns:a16="http://schemas.microsoft.com/office/drawing/2014/main" id="{C7BA234E-5E9B-4C10-9368-0A3312D9C0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225EC0-2F49-40B8-AB2B-386A1F0DBE1C}"/>
              </a:ext>
            </a:extLst>
          </p:cNvPr>
          <p:cNvSpPr>
            <a:spLocks noGrp="1"/>
          </p:cNvSpPr>
          <p:nvPr>
            <p:ph type="sldNum" sz="quarter" idx="12"/>
          </p:nvPr>
        </p:nvSpPr>
        <p:spPr/>
        <p:txBody>
          <a:bodyPr/>
          <a:lstStyle/>
          <a:p>
            <a:fld id="{8536A6F1-F0B0-4CDC-9AA7-F5C3C68BAD6D}" type="slidenum">
              <a:rPr lang="en-US" smtClean="0"/>
              <a:t>‹#›</a:t>
            </a:fld>
            <a:endParaRPr lang="en-US"/>
          </a:p>
        </p:txBody>
      </p:sp>
    </p:spTree>
    <p:extLst>
      <p:ext uri="{BB962C8B-B14F-4D97-AF65-F5344CB8AC3E}">
        <p14:creationId xmlns:p14="http://schemas.microsoft.com/office/powerpoint/2010/main" val="2139701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7D75-8A67-49A2-BB0D-4D5390D4C9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7734E7-4CBF-444C-AB1C-793117E8222C}"/>
              </a:ext>
            </a:extLst>
          </p:cNvPr>
          <p:cNvSpPr>
            <a:spLocks noGrp="1"/>
          </p:cNvSpPr>
          <p:nvPr>
            <p:ph type="dt" sz="half" idx="10"/>
          </p:nvPr>
        </p:nvSpPr>
        <p:spPr/>
        <p:txBody>
          <a:bodyPr/>
          <a:lstStyle/>
          <a:p>
            <a:fld id="{F77F4F33-5383-443F-9CD9-34887D5E4907}" type="datetimeFigureOut">
              <a:rPr lang="en-US" smtClean="0"/>
              <a:t>11/10/2022</a:t>
            </a:fld>
            <a:endParaRPr lang="en-US"/>
          </a:p>
        </p:txBody>
      </p:sp>
      <p:sp>
        <p:nvSpPr>
          <p:cNvPr id="4" name="Footer Placeholder 3">
            <a:extLst>
              <a:ext uri="{FF2B5EF4-FFF2-40B4-BE49-F238E27FC236}">
                <a16:creationId xmlns:a16="http://schemas.microsoft.com/office/drawing/2014/main" id="{7A5DA5D9-E05F-4FEF-A9BE-79F5FB8331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63B372-9C19-4B5A-88DA-B7E6A181147B}"/>
              </a:ext>
            </a:extLst>
          </p:cNvPr>
          <p:cNvSpPr>
            <a:spLocks noGrp="1"/>
          </p:cNvSpPr>
          <p:nvPr>
            <p:ph type="sldNum" sz="quarter" idx="12"/>
          </p:nvPr>
        </p:nvSpPr>
        <p:spPr/>
        <p:txBody>
          <a:bodyPr/>
          <a:lstStyle/>
          <a:p>
            <a:fld id="{8536A6F1-F0B0-4CDC-9AA7-F5C3C68BAD6D}" type="slidenum">
              <a:rPr lang="en-US" smtClean="0"/>
              <a:t>‹#›</a:t>
            </a:fld>
            <a:endParaRPr lang="en-US"/>
          </a:p>
        </p:txBody>
      </p:sp>
    </p:spTree>
    <p:extLst>
      <p:ext uri="{BB962C8B-B14F-4D97-AF65-F5344CB8AC3E}">
        <p14:creationId xmlns:p14="http://schemas.microsoft.com/office/powerpoint/2010/main" val="1794487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F5FB94-987A-4F10-97A8-777C810A98B1}"/>
              </a:ext>
            </a:extLst>
          </p:cNvPr>
          <p:cNvSpPr>
            <a:spLocks noGrp="1"/>
          </p:cNvSpPr>
          <p:nvPr>
            <p:ph type="dt" sz="half" idx="10"/>
          </p:nvPr>
        </p:nvSpPr>
        <p:spPr/>
        <p:txBody>
          <a:bodyPr/>
          <a:lstStyle/>
          <a:p>
            <a:fld id="{F77F4F33-5383-443F-9CD9-34887D5E4907}" type="datetimeFigureOut">
              <a:rPr lang="en-US" smtClean="0"/>
              <a:t>11/10/2022</a:t>
            </a:fld>
            <a:endParaRPr lang="en-US"/>
          </a:p>
        </p:txBody>
      </p:sp>
      <p:sp>
        <p:nvSpPr>
          <p:cNvPr id="3" name="Footer Placeholder 2">
            <a:extLst>
              <a:ext uri="{FF2B5EF4-FFF2-40B4-BE49-F238E27FC236}">
                <a16:creationId xmlns:a16="http://schemas.microsoft.com/office/drawing/2014/main" id="{B3735338-CB1C-430B-84F0-716D105D96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FC4ABF-7EDB-45DD-AED8-308B3FE543EF}"/>
              </a:ext>
            </a:extLst>
          </p:cNvPr>
          <p:cNvSpPr>
            <a:spLocks noGrp="1"/>
          </p:cNvSpPr>
          <p:nvPr>
            <p:ph type="sldNum" sz="quarter" idx="12"/>
          </p:nvPr>
        </p:nvSpPr>
        <p:spPr/>
        <p:txBody>
          <a:bodyPr/>
          <a:lstStyle/>
          <a:p>
            <a:fld id="{8536A6F1-F0B0-4CDC-9AA7-F5C3C68BAD6D}" type="slidenum">
              <a:rPr lang="en-US" smtClean="0"/>
              <a:t>‹#›</a:t>
            </a:fld>
            <a:endParaRPr lang="en-US"/>
          </a:p>
        </p:txBody>
      </p:sp>
    </p:spTree>
    <p:extLst>
      <p:ext uri="{BB962C8B-B14F-4D97-AF65-F5344CB8AC3E}">
        <p14:creationId xmlns:p14="http://schemas.microsoft.com/office/powerpoint/2010/main" val="3355903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1CD82-DD53-4818-9AAD-B6210EDB33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7B4BA2-1AC9-4AEA-ADAB-43670B8080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E0FC6C-2529-4DA2-88EF-409466FA6A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F55198-BF03-4612-BD42-CAF254FF5E84}"/>
              </a:ext>
            </a:extLst>
          </p:cNvPr>
          <p:cNvSpPr>
            <a:spLocks noGrp="1"/>
          </p:cNvSpPr>
          <p:nvPr>
            <p:ph type="dt" sz="half" idx="10"/>
          </p:nvPr>
        </p:nvSpPr>
        <p:spPr/>
        <p:txBody>
          <a:bodyPr/>
          <a:lstStyle/>
          <a:p>
            <a:fld id="{F77F4F33-5383-443F-9CD9-34887D5E4907}" type="datetimeFigureOut">
              <a:rPr lang="en-US" smtClean="0"/>
              <a:t>11/10/2022</a:t>
            </a:fld>
            <a:endParaRPr lang="en-US"/>
          </a:p>
        </p:txBody>
      </p:sp>
      <p:sp>
        <p:nvSpPr>
          <p:cNvPr id="6" name="Footer Placeholder 5">
            <a:extLst>
              <a:ext uri="{FF2B5EF4-FFF2-40B4-BE49-F238E27FC236}">
                <a16:creationId xmlns:a16="http://schemas.microsoft.com/office/drawing/2014/main" id="{B6854FB7-016F-4E82-BB28-E520409DB5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729CD8-6AA1-42A4-8B90-7D43FDB9EBCE}"/>
              </a:ext>
            </a:extLst>
          </p:cNvPr>
          <p:cNvSpPr>
            <a:spLocks noGrp="1"/>
          </p:cNvSpPr>
          <p:nvPr>
            <p:ph type="sldNum" sz="quarter" idx="12"/>
          </p:nvPr>
        </p:nvSpPr>
        <p:spPr/>
        <p:txBody>
          <a:bodyPr/>
          <a:lstStyle/>
          <a:p>
            <a:fld id="{8536A6F1-F0B0-4CDC-9AA7-F5C3C68BAD6D}" type="slidenum">
              <a:rPr lang="en-US" smtClean="0"/>
              <a:t>‹#›</a:t>
            </a:fld>
            <a:endParaRPr lang="en-US"/>
          </a:p>
        </p:txBody>
      </p:sp>
    </p:spTree>
    <p:extLst>
      <p:ext uri="{BB962C8B-B14F-4D97-AF65-F5344CB8AC3E}">
        <p14:creationId xmlns:p14="http://schemas.microsoft.com/office/powerpoint/2010/main" val="4183808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DCA8-40EF-4F09-B989-B10862D940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70C8B6-0231-4B8C-A92B-28653CFC44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FE2590-79B2-4A55-8EEB-9BB6F240CE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891CEE-6BFE-4292-A02E-EEFABE09719F}"/>
              </a:ext>
            </a:extLst>
          </p:cNvPr>
          <p:cNvSpPr>
            <a:spLocks noGrp="1"/>
          </p:cNvSpPr>
          <p:nvPr>
            <p:ph type="dt" sz="half" idx="10"/>
          </p:nvPr>
        </p:nvSpPr>
        <p:spPr/>
        <p:txBody>
          <a:bodyPr/>
          <a:lstStyle/>
          <a:p>
            <a:fld id="{F77F4F33-5383-443F-9CD9-34887D5E4907}" type="datetimeFigureOut">
              <a:rPr lang="en-US" smtClean="0"/>
              <a:t>11/10/2022</a:t>
            </a:fld>
            <a:endParaRPr lang="en-US"/>
          </a:p>
        </p:txBody>
      </p:sp>
      <p:sp>
        <p:nvSpPr>
          <p:cNvPr id="6" name="Footer Placeholder 5">
            <a:extLst>
              <a:ext uri="{FF2B5EF4-FFF2-40B4-BE49-F238E27FC236}">
                <a16:creationId xmlns:a16="http://schemas.microsoft.com/office/drawing/2014/main" id="{6895B843-A825-4F19-8DBB-E405F69DE6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6827AB-A49F-47F2-A3FD-E5589F4EC13B}"/>
              </a:ext>
            </a:extLst>
          </p:cNvPr>
          <p:cNvSpPr>
            <a:spLocks noGrp="1"/>
          </p:cNvSpPr>
          <p:nvPr>
            <p:ph type="sldNum" sz="quarter" idx="12"/>
          </p:nvPr>
        </p:nvSpPr>
        <p:spPr/>
        <p:txBody>
          <a:bodyPr/>
          <a:lstStyle/>
          <a:p>
            <a:fld id="{8536A6F1-F0B0-4CDC-9AA7-F5C3C68BAD6D}" type="slidenum">
              <a:rPr lang="en-US" smtClean="0"/>
              <a:t>‹#›</a:t>
            </a:fld>
            <a:endParaRPr lang="en-US"/>
          </a:p>
        </p:txBody>
      </p:sp>
    </p:spTree>
    <p:extLst>
      <p:ext uri="{BB962C8B-B14F-4D97-AF65-F5344CB8AC3E}">
        <p14:creationId xmlns:p14="http://schemas.microsoft.com/office/powerpoint/2010/main" val="2054624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FF8EA5-298A-415C-9902-A6DC20947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DF2079-8E90-43D1-8F85-6F5FB82CFF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0AECAF-ED7A-4075-8BBE-67C1DDD998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7F4F33-5383-443F-9CD9-34887D5E4907}" type="datetimeFigureOut">
              <a:rPr lang="en-US" smtClean="0"/>
              <a:t>11/10/2022</a:t>
            </a:fld>
            <a:endParaRPr lang="en-US"/>
          </a:p>
        </p:txBody>
      </p:sp>
      <p:sp>
        <p:nvSpPr>
          <p:cNvPr id="5" name="Footer Placeholder 4">
            <a:extLst>
              <a:ext uri="{FF2B5EF4-FFF2-40B4-BE49-F238E27FC236}">
                <a16:creationId xmlns:a16="http://schemas.microsoft.com/office/drawing/2014/main" id="{EB0608F3-F369-47AC-A05F-72D8176B96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D7F942-842A-4CB2-9542-6DC9F1A866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36A6F1-F0B0-4CDC-9AA7-F5C3C68BAD6D}" type="slidenum">
              <a:rPr lang="en-US" smtClean="0"/>
              <a:t>‹#›</a:t>
            </a:fld>
            <a:endParaRPr lang="en-US"/>
          </a:p>
        </p:txBody>
      </p:sp>
    </p:spTree>
    <p:extLst>
      <p:ext uri="{BB962C8B-B14F-4D97-AF65-F5344CB8AC3E}">
        <p14:creationId xmlns:p14="http://schemas.microsoft.com/office/powerpoint/2010/main" val="2435572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29">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Video 43">
            <a:extLst>
              <a:ext uri="{FF2B5EF4-FFF2-40B4-BE49-F238E27FC236}">
                <a16:creationId xmlns:a16="http://schemas.microsoft.com/office/drawing/2014/main" id="{317F23FC-F688-470A-8590-6839067B025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2"/>
            <a:ext cx="12191977" cy="6858022"/>
          </a:xfrm>
          <a:prstGeom prst="rect">
            <a:avLst/>
          </a:prstGeom>
        </p:spPr>
      </p:pic>
      <p:sp>
        <p:nvSpPr>
          <p:cNvPr id="45" name="Rectangle 31">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463AA5-B66C-4B7A-84D6-D5AB9F8F99E7}"/>
              </a:ext>
            </a:extLst>
          </p:cNvPr>
          <p:cNvSpPr>
            <a:spLocks noGrp="1"/>
          </p:cNvSpPr>
          <p:nvPr>
            <p:ph type="ctrTitle"/>
          </p:nvPr>
        </p:nvSpPr>
        <p:spPr>
          <a:xfrm>
            <a:off x="643466" y="643467"/>
            <a:ext cx="5452529" cy="3569242"/>
          </a:xfrm>
        </p:spPr>
        <p:txBody>
          <a:bodyPr anchor="t">
            <a:normAutofit/>
          </a:bodyPr>
          <a:lstStyle/>
          <a:p>
            <a:pPr algn="l"/>
            <a:r>
              <a:rPr lang="en-US" sz="5200" dirty="0">
                <a:solidFill>
                  <a:srgbClr val="FFFFFF"/>
                </a:solidFill>
                <a:latin typeface="Arial" panose="020B0604020202020204" pitchFamily="34" charset="0"/>
                <a:cs typeface="Arial" panose="020B0604020202020204" pitchFamily="34" charset="0"/>
              </a:rPr>
              <a:t>Ultrasonic Radar using </a:t>
            </a:r>
            <a:r>
              <a:rPr lang="en-US" sz="5200" b="1" dirty="0">
                <a:solidFill>
                  <a:srgbClr val="FFFFFF"/>
                </a:solidFill>
                <a:latin typeface="Arial Black" panose="020B0A04020102020204" pitchFamily="34" charset="0"/>
              </a:rPr>
              <a:t>Arduino</a:t>
            </a:r>
            <a:r>
              <a:rPr lang="en-US" sz="5200" dirty="0">
                <a:solidFill>
                  <a:srgbClr val="FFFFFF"/>
                </a:solidFill>
                <a:latin typeface="Arial Black" panose="020B0A04020102020204" pitchFamily="34" charset="0"/>
              </a:rPr>
              <a:t> </a:t>
            </a:r>
            <a:r>
              <a:rPr lang="en-US" sz="5200" dirty="0">
                <a:solidFill>
                  <a:srgbClr val="FFFFFF"/>
                </a:solidFill>
                <a:latin typeface="Arial" panose="020B0604020202020204" pitchFamily="34" charset="0"/>
                <a:cs typeface="Arial" panose="020B0604020202020204" pitchFamily="34" charset="0"/>
              </a:rPr>
              <a:t>with</a:t>
            </a:r>
            <a:r>
              <a:rPr lang="en-US" sz="5200" dirty="0">
                <a:solidFill>
                  <a:srgbClr val="FFFFFF"/>
                </a:solidFill>
                <a:latin typeface="Arial Black" panose="020B0A04020102020204" pitchFamily="34" charset="0"/>
              </a:rPr>
              <a:t> </a:t>
            </a:r>
            <a:r>
              <a:rPr lang="en-US" sz="5200" b="1" dirty="0">
                <a:solidFill>
                  <a:srgbClr val="FFFFFF"/>
                </a:solidFill>
                <a:latin typeface="Arial Black" panose="020B0A04020102020204" pitchFamily="34" charset="0"/>
              </a:rPr>
              <a:t>MATLAB.</a:t>
            </a:r>
            <a:r>
              <a:rPr lang="en-US" sz="5200" dirty="0">
                <a:solidFill>
                  <a:srgbClr val="FFFFFF"/>
                </a:solidFill>
                <a:latin typeface="Arial Black" panose="020B0A04020102020204" pitchFamily="34" charset="0"/>
              </a:rPr>
              <a:t> </a:t>
            </a:r>
            <a:br>
              <a:rPr lang="en-US" sz="5200" dirty="0">
                <a:solidFill>
                  <a:srgbClr val="FFFFFF"/>
                </a:solidFill>
              </a:rPr>
            </a:br>
            <a:endParaRPr lang="en-US" sz="5200" dirty="0">
              <a:solidFill>
                <a:srgbClr val="FFFFFF"/>
              </a:solidFill>
            </a:endParaRPr>
          </a:p>
        </p:txBody>
      </p:sp>
      <p:sp>
        <p:nvSpPr>
          <p:cNvPr id="34" name="Rectangle 33">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1E5E764-FDC8-4B09-93DA-6F07FB01586A}"/>
              </a:ext>
            </a:extLst>
          </p:cNvPr>
          <p:cNvSpPr txBox="1"/>
          <p:nvPr/>
        </p:nvSpPr>
        <p:spPr>
          <a:xfrm>
            <a:off x="7009315" y="2691038"/>
            <a:ext cx="5182685" cy="1200329"/>
          </a:xfrm>
          <a:prstGeom prst="rect">
            <a:avLst/>
          </a:prstGeom>
          <a:noFill/>
        </p:spPr>
        <p:txBody>
          <a:bodyPr wrap="square">
            <a:spAutoFit/>
          </a:bodyPr>
          <a:lstStyle/>
          <a:p>
            <a:r>
              <a:rPr lang="en-US" sz="3600" dirty="0">
                <a:solidFill>
                  <a:srgbClr val="FFFFFF"/>
                </a:solidFill>
                <a:latin typeface="Arial Rounded MT Bold" panose="020F0704030504030204" pitchFamily="34" charset="0"/>
              </a:rPr>
              <a:t>By:- </a:t>
            </a:r>
            <a:r>
              <a:rPr lang="en-US" sz="3600" dirty="0" err="1">
                <a:solidFill>
                  <a:srgbClr val="FFFFFF"/>
                </a:solidFill>
                <a:latin typeface="Arial Rounded MT Bold" panose="020F0704030504030204" pitchFamily="34" charset="0"/>
              </a:rPr>
              <a:t>Shivam</a:t>
            </a:r>
            <a:r>
              <a:rPr lang="en-US" sz="3600" dirty="0">
                <a:solidFill>
                  <a:srgbClr val="FFFFFF"/>
                </a:solidFill>
                <a:latin typeface="Arial Rounded MT Bold" panose="020F0704030504030204" pitchFamily="34" charset="0"/>
              </a:rPr>
              <a:t> Kumar</a:t>
            </a:r>
          </a:p>
          <a:p>
            <a:r>
              <a:rPr lang="en-US" sz="3600" dirty="0">
                <a:solidFill>
                  <a:srgbClr val="FFFFFF"/>
                </a:solidFill>
                <a:latin typeface="Arial Rounded MT Bold" panose="020F0704030504030204" pitchFamily="34" charset="0"/>
              </a:rPr>
              <a:t>         </a:t>
            </a:r>
            <a:r>
              <a:rPr lang="en-US" sz="3600" dirty="0" err="1">
                <a:solidFill>
                  <a:srgbClr val="FFFFFF"/>
                </a:solidFill>
                <a:latin typeface="Arial Rounded MT Bold" panose="020F0704030504030204" pitchFamily="34" charset="0"/>
              </a:rPr>
              <a:t>Vatsal</a:t>
            </a:r>
            <a:r>
              <a:rPr lang="en-US" sz="3600" dirty="0">
                <a:solidFill>
                  <a:srgbClr val="FFFFFF"/>
                </a:solidFill>
                <a:latin typeface="Arial Rounded MT Bold" panose="020F0704030504030204" pitchFamily="34" charset="0"/>
              </a:rPr>
              <a:t> Agarwal</a:t>
            </a:r>
          </a:p>
        </p:txBody>
      </p:sp>
    </p:spTree>
    <p:extLst>
      <p:ext uri="{BB962C8B-B14F-4D97-AF65-F5344CB8AC3E}">
        <p14:creationId xmlns:p14="http://schemas.microsoft.com/office/powerpoint/2010/main" val="388749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49"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4"/>
                                        </p:tgtEl>
                                      </p:cBhvr>
                                    </p:cmd>
                                  </p:childTnLst>
                                </p:cTn>
                              </p:par>
                            </p:childTnLst>
                          </p:cTn>
                        </p:par>
                      </p:childTnLst>
                    </p:cTn>
                  </p:par>
                </p:childTnLst>
              </p:cTn>
              <p:nextCondLst>
                <p:cond evt="onClick" delay="0">
                  <p:tgtEl>
                    <p:spTgt spid="44"/>
                  </p:tgtEl>
                </p:cond>
              </p:nextCondLst>
            </p:seq>
            <p:video>
              <p:cMediaNode mute="1">
                <p:cTn id="12" repeatCount="indefinite" fill="hold" display="0">
                  <p:stCondLst>
                    <p:cond delay="indefinite"/>
                  </p:stCondLst>
                </p:cTn>
                <p:tgtEl>
                  <p:spTgt spid="4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E0B7F5-0C92-49C0-85D3-48C9AD003663}"/>
              </a:ext>
            </a:extLst>
          </p:cNvPr>
          <p:cNvSpPr>
            <a:spLocks noGrp="1"/>
          </p:cNvSpPr>
          <p:nvPr>
            <p:ph idx="1"/>
          </p:nvPr>
        </p:nvSpPr>
        <p:spPr>
          <a:xfrm>
            <a:off x="737992" y="237995"/>
            <a:ext cx="10515600" cy="6563636"/>
          </a:xfrm>
        </p:spPr>
        <p:txBody>
          <a:bodyPr>
            <a:normAutofit fontScale="77500" lnSpcReduction="20000"/>
          </a:bodyPr>
          <a:lstStyle/>
          <a:p>
            <a:pPr marL="0" indent="0">
              <a:buNone/>
            </a:pPr>
            <a:r>
              <a:rPr lang="en-US" dirty="0"/>
              <a:t>}</a:t>
            </a:r>
          </a:p>
          <a:p>
            <a:pPr marL="0" indent="0">
              <a:buNone/>
            </a:pPr>
            <a:r>
              <a:rPr lang="en-US" dirty="0"/>
              <a:t>void data(){</a:t>
            </a:r>
          </a:p>
          <a:p>
            <a:pPr marL="0" indent="0">
              <a:buNone/>
            </a:pPr>
            <a:r>
              <a:rPr lang="en-US" dirty="0" err="1"/>
              <a:t>digitalWrite</a:t>
            </a:r>
            <a:r>
              <a:rPr lang="en-US" dirty="0"/>
              <a:t>(trigger, LOW); </a:t>
            </a:r>
          </a:p>
          <a:p>
            <a:pPr marL="0" indent="0">
              <a:buNone/>
            </a:pPr>
            <a:r>
              <a:rPr lang="en-US" dirty="0" err="1"/>
              <a:t>delayMicroseconds</a:t>
            </a:r>
            <a:r>
              <a:rPr lang="en-US" dirty="0"/>
              <a:t>(2); </a:t>
            </a:r>
          </a:p>
          <a:p>
            <a:pPr marL="0" indent="0">
              <a:buNone/>
            </a:pPr>
            <a:r>
              <a:rPr lang="en-US" dirty="0" err="1"/>
              <a:t>digitalWrite</a:t>
            </a:r>
            <a:r>
              <a:rPr lang="en-US" dirty="0"/>
              <a:t>(trigger, HIGH); </a:t>
            </a:r>
          </a:p>
          <a:p>
            <a:pPr marL="0" indent="0">
              <a:buNone/>
            </a:pPr>
            <a:r>
              <a:rPr lang="en-US" dirty="0" err="1"/>
              <a:t>delayMicroseconds</a:t>
            </a:r>
            <a:r>
              <a:rPr lang="en-US" dirty="0"/>
              <a:t>(10); </a:t>
            </a:r>
          </a:p>
          <a:p>
            <a:pPr marL="0" indent="0">
              <a:buNone/>
            </a:pPr>
            <a:r>
              <a:rPr lang="en-US" dirty="0"/>
              <a:t>long time = </a:t>
            </a:r>
            <a:r>
              <a:rPr lang="en-US" dirty="0" err="1"/>
              <a:t>pulseIn</a:t>
            </a:r>
            <a:r>
              <a:rPr lang="en-US" dirty="0"/>
              <a:t>(echo, HIGH);    </a:t>
            </a:r>
          </a:p>
          <a:p>
            <a:pPr marL="0" indent="0">
              <a:buNone/>
            </a:pPr>
            <a:r>
              <a:rPr lang="en-US" dirty="0"/>
              <a:t>distance = time / 28.5 / 2;</a:t>
            </a:r>
          </a:p>
          <a:p>
            <a:pPr marL="0" indent="0">
              <a:buNone/>
            </a:pPr>
            <a:r>
              <a:rPr lang="en-US" dirty="0"/>
              <a:t>if(distance&gt;100){distance = 100;}</a:t>
            </a:r>
          </a:p>
          <a:p>
            <a:pPr marL="0" indent="0">
              <a:buNone/>
            </a:pPr>
            <a:r>
              <a:rPr lang="en-US" dirty="0"/>
              <a:t>if(distance&gt;50){ </a:t>
            </a:r>
          </a:p>
          <a:p>
            <a:pPr marL="0" indent="0">
              <a:buNone/>
            </a:pPr>
            <a:r>
              <a:rPr lang="en-US" dirty="0" err="1"/>
              <a:t>digitalWrite</a:t>
            </a:r>
            <a:r>
              <a:rPr lang="en-US" dirty="0"/>
              <a:t>(</a:t>
            </a:r>
            <a:r>
              <a:rPr lang="en-US" dirty="0" err="1"/>
              <a:t>G_led</a:t>
            </a:r>
            <a:r>
              <a:rPr lang="en-US" dirty="0"/>
              <a:t>, HIGH); // LED Turn On   </a:t>
            </a:r>
          </a:p>
          <a:p>
            <a:pPr marL="0" indent="0">
              <a:buNone/>
            </a:pPr>
            <a:r>
              <a:rPr lang="en-US" dirty="0" err="1"/>
              <a:t>digitalWrite</a:t>
            </a:r>
            <a:r>
              <a:rPr lang="en-US" dirty="0"/>
              <a:t>(</a:t>
            </a:r>
            <a:r>
              <a:rPr lang="en-US" dirty="0" err="1"/>
              <a:t>R_led</a:t>
            </a:r>
            <a:r>
              <a:rPr lang="en-US" dirty="0"/>
              <a:t>, LOW); // LED Turn Off </a:t>
            </a:r>
          </a:p>
          <a:p>
            <a:pPr marL="0" indent="0">
              <a:buNone/>
            </a:pPr>
            <a:r>
              <a:rPr lang="en-US" dirty="0"/>
              <a:t>}else{ </a:t>
            </a:r>
          </a:p>
          <a:p>
            <a:pPr marL="0" indent="0">
              <a:buNone/>
            </a:pPr>
            <a:r>
              <a:rPr lang="en-US" dirty="0" err="1"/>
              <a:t>digitalWrite</a:t>
            </a:r>
            <a:r>
              <a:rPr lang="en-US" dirty="0"/>
              <a:t>(</a:t>
            </a:r>
            <a:r>
              <a:rPr lang="en-US" dirty="0" err="1"/>
              <a:t>G_led</a:t>
            </a:r>
            <a:r>
              <a:rPr lang="en-US" dirty="0"/>
              <a:t>, LOW); // LED Turn Off   </a:t>
            </a:r>
          </a:p>
          <a:p>
            <a:pPr marL="0" indent="0">
              <a:buNone/>
            </a:pPr>
            <a:r>
              <a:rPr lang="en-US" dirty="0" err="1"/>
              <a:t>digitalWrite</a:t>
            </a:r>
            <a:r>
              <a:rPr lang="en-US" dirty="0"/>
              <a:t>(</a:t>
            </a:r>
            <a:r>
              <a:rPr lang="en-US" dirty="0" err="1"/>
              <a:t>R_led</a:t>
            </a:r>
            <a:r>
              <a:rPr lang="en-US" dirty="0"/>
              <a:t>, HIGH); // LED Turn On </a:t>
            </a:r>
          </a:p>
          <a:p>
            <a:pPr marL="0" indent="0">
              <a:buNone/>
            </a:pPr>
            <a:r>
              <a:rPr lang="en-US" dirty="0"/>
              <a:t>}</a:t>
            </a:r>
          </a:p>
          <a:p>
            <a:pPr marL="0" indent="0">
              <a:buNone/>
            </a:pPr>
            <a:r>
              <a:rPr lang="en-US" dirty="0" err="1"/>
              <a:t>Serial.print</a:t>
            </a:r>
            <a:r>
              <a:rPr lang="en-US" dirty="0"/>
              <a:t>(degree); </a:t>
            </a:r>
            <a:r>
              <a:rPr lang="en-US" dirty="0" err="1"/>
              <a:t>Serial.print</a:t>
            </a:r>
            <a:r>
              <a:rPr lang="en-US" dirty="0"/>
              <a:t>( " "); </a:t>
            </a:r>
            <a:r>
              <a:rPr lang="en-US" dirty="0" err="1"/>
              <a:t>Serial.println</a:t>
            </a:r>
            <a:r>
              <a:rPr lang="en-US" dirty="0"/>
              <a:t>(distance);</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392524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67DD-6BA6-4FAE-9892-7327DC4BF041}"/>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t>Working model:</a:t>
            </a:r>
            <a:br>
              <a:rPr lang="en-US" sz="5400" dirty="0"/>
            </a:br>
            <a:endParaRPr lang="en-US" sz="5400" dirty="0"/>
          </a:p>
        </p:txBody>
      </p:sp>
      <p:sp>
        <p:nvSpPr>
          <p:cNvPr id="26" name="Freeform: Shape 2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91EB474E-C830-41E5-A0CA-7135B22B5993}"/>
              </a:ext>
            </a:extLst>
          </p:cNvPr>
          <p:cNvPicPr>
            <a:picLocks noChangeAspect="1"/>
          </p:cNvPicPr>
          <p:nvPr/>
        </p:nvPicPr>
        <p:blipFill rotWithShape="1">
          <a:blip r:embed="rId2">
            <a:extLst>
              <a:ext uri="{28A0092B-C50C-407E-A947-70E740481C1C}">
                <a14:useLocalDpi xmlns:a14="http://schemas.microsoft.com/office/drawing/2010/main" val="0"/>
              </a:ext>
            </a:extLst>
          </a:blip>
          <a:srcRect t="17923" r="-1" b="8896"/>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6698503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106DAB-A0A8-4C79-9AB9-AD00433791D4}"/>
              </a:ext>
            </a:extLst>
          </p:cNvPr>
          <p:cNvSpPr>
            <a:spLocks noGrp="1"/>
          </p:cNvSpPr>
          <p:nvPr>
            <p:ph type="title"/>
          </p:nvPr>
        </p:nvSpPr>
        <p:spPr>
          <a:xfrm>
            <a:off x="6513788" y="365125"/>
            <a:ext cx="4840010" cy="1807305"/>
          </a:xfrm>
        </p:spPr>
        <p:txBody>
          <a:bodyPr>
            <a:normAutofit/>
          </a:bodyPr>
          <a:lstStyle/>
          <a:p>
            <a:r>
              <a:rPr lang="en-US" dirty="0"/>
              <a:t>Applications of radar:-</a:t>
            </a:r>
          </a:p>
        </p:txBody>
      </p:sp>
      <p:pic>
        <p:nvPicPr>
          <p:cNvPr id="5" name="Picture 4" descr="A long row of satellite dishes in the sunset">
            <a:extLst>
              <a:ext uri="{FF2B5EF4-FFF2-40B4-BE49-F238E27FC236}">
                <a16:creationId xmlns:a16="http://schemas.microsoft.com/office/drawing/2014/main" id="{4488B2A8-3CCD-4AD7-9876-73EA96142268}"/>
              </a:ext>
            </a:extLst>
          </p:cNvPr>
          <p:cNvPicPr>
            <a:picLocks noChangeAspect="1"/>
          </p:cNvPicPr>
          <p:nvPr/>
        </p:nvPicPr>
        <p:blipFill rotWithShape="1">
          <a:blip r:embed="rId2"/>
          <a:srcRect l="31408" r="9058"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B590C7B6-94C8-4437-A92A-7D590AA50977}"/>
              </a:ext>
            </a:extLst>
          </p:cNvPr>
          <p:cNvSpPr>
            <a:spLocks noGrp="1"/>
          </p:cNvSpPr>
          <p:nvPr>
            <p:ph idx="1"/>
          </p:nvPr>
        </p:nvSpPr>
        <p:spPr>
          <a:xfrm>
            <a:off x="6513788" y="2333297"/>
            <a:ext cx="4840010" cy="3843666"/>
          </a:xfrm>
        </p:spPr>
        <p:txBody>
          <a:bodyPr>
            <a:normAutofit/>
          </a:bodyPr>
          <a:lstStyle/>
          <a:p>
            <a:pPr>
              <a:buFont typeface="Arial" panose="020B0604020202020204" pitchFamily="34" charset="0"/>
              <a:buChar char="•"/>
            </a:pPr>
            <a:r>
              <a:rPr lang="en-US" sz="2000" b="0" i="0" dirty="0">
                <a:effectLst/>
                <a:latin typeface="Roboto" panose="020B0604020202020204" pitchFamily="2" charset="0"/>
              </a:rPr>
              <a:t>Military</a:t>
            </a:r>
          </a:p>
          <a:p>
            <a:pPr>
              <a:buFont typeface="Arial" panose="020B0604020202020204" pitchFamily="34" charset="0"/>
              <a:buChar char="•"/>
            </a:pPr>
            <a:r>
              <a:rPr lang="en-US" sz="2000" b="0" i="0" dirty="0">
                <a:effectLst/>
                <a:latin typeface="Roboto" panose="020B0604020202020204" pitchFamily="2" charset="0"/>
              </a:rPr>
              <a:t>Law enforcement</a:t>
            </a:r>
          </a:p>
          <a:p>
            <a:pPr>
              <a:buFont typeface="Arial" panose="020B0604020202020204" pitchFamily="34" charset="0"/>
              <a:buChar char="•"/>
            </a:pPr>
            <a:r>
              <a:rPr lang="en-US" sz="2000" b="0" i="0" dirty="0">
                <a:effectLst/>
                <a:latin typeface="Roboto" panose="020B0604020202020204" pitchFamily="2" charset="0"/>
              </a:rPr>
              <a:t>Space</a:t>
            </a:r>
          </a:p>
          <a:p>
            <a:pPr>
              <a:buFont typeface="Arial" panose="020B0604020202020204" pitchFamily="34" charset="0"/>
              <a:buChar char="•"/>
            </a:pPr>
            <a:r>
              <a:rPr lang="en-US" sz="2000" b="0" i="0" dirty="0">
                <a:effectLst/>
                <a:latin typeface="Roboto" panose="020B0604020202020204" pitchFamily="2" charset="0"/>
              </a:rPr>
              <a:t>Remote sensing of environment</a:t>
            </a:r>
          </a:p>
          <a:p>
            <a:pPr>
              <a:buFont typeface="Arial" panose="020B0604020202020204" pitchFamily="34" charset="0"/>
              <a:buChar char="•"/>
            </a:pPr>
            <a:r>
              <a:rPr lang="en-US" sz="2000" b="0" i="0" dirty="0">
                <a:effectLst/>
                <a:latin typeface="Roboto" panose="020B0604020202020204" pitchFamily="2" charset="0"/>
              </a:rPr>
              <a:t>Aircraft navigation</a:t>
            </a:r>
          </a:p>
          <a:p>
            <a:endParaRPr lang="en-US" sz="2000" dirty="0"/>
          </a:p>
        </p:txBody>
      </p:sp>
    </p:spTree>
    <p:extLst>
      <p:ext uri="{BB962C8B-B14F-4D97-AF65-F5344CB8AC3E}">
        <p14:creationId xmlns:p14="http://schemas.microsoft.com/office/powerpoint/2010/main" val="547264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672A-2832-46C6-807F-06F41EA9E356}"/>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t>Thank you </a:t>
            </a:r>
          </a:p>
        </p:txBody>
      </p:sp>
      <p:sp>
        <p:nvSpPr>
          <p:cNvPr id="12" name="Freeform: Shape 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3" descr="Magnifying glass on clear background">
            <a:extLst>
              <a:ext uri="{FF2B5EF4-FFF2-40B4-BE49-F238E27FC236}">
                <a16:creationId xmlns:a16="http://schemas.microsoft.com/office/drawing/2014/main" id="{0D0512EF-B9CB-426D-AA03-DD4B6ED988A6}"/>
              </a:ext>
            </a:extLst>
          </p:cNvPr>
          <p:cNvPicPr>
            <a:picLocks noChangeAspect="1"/>
          </p:cNvPicPr>
          <p:nvPr/>
        </p:nvPicPr>
        <p:blipFill rotWithShape="1">
          <a:blip r:embed="rId2"/>
          <a:srcRect l="28935" r="265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3137881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700"/>
                                        <p:tgtEl>
                                          <p:spTgt spid="13"/>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E86C5CDA-A4CF-4443-81E3-834E1BE9D800}"/>
              </a:ext>
            </a:extLst>
          </p:cNvPr>
          <p:cNvSpPr>
            <a:spLocks noGrp="1"/>
          </p:cNvSpPr>
          <p:nvPr>
            <p:ph type="title"/>
          </p:nvPr>
        </p:nvSpPr>
        <p:spPr>
          <a:xfrm>
            <a:off x="838200" y="713312"/>
            <a:ext cx="4038600" cy="5431376"/>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9C2F43BA-75D7-40DB-8302-551684D98A59}"/>
              </a:ext>
            </a:extLst>
          </p:cNvPr>
          <p:cNvSpPr>
            <a:spLocks noGrp="1"/>
          </p:cNvSpPr>
          <p:nvPr>
            <p:ph idx="1"/>
          </p:nvPr>
        </p:nvSpPr>
        <p:spPr>
          <a:xfrm>
            <a:off x="6095999" y="713313"/>
            <a:ext cx="5257801" cy="5431376"/>
          </a:xfrm>
        </p:spPr>
        <p:txBody>
          <a:bodyPr anchor="ctr">
            <a:normAutofit/>
          </a:bodyPr>
          <a:lstStyle/>
          <a:p>
            <a:r>
              <a:rPr lang="en-US" sz="2000" b="0" i="0" dirty="0">
                <a:effectLst/>
                <a:latin typeface="-apple-system"/>
              </a:rPr>
              <a:t>It can detect any object in the path with the help of an ultrasonic sensor. Ultrasonic sensors rotate over the servo motor and almost cover all directions in rotatory motion. it uses in distance measuring and object detection. Radar system using the ultrasonic sensor to detect the object in front of the sensor. and servo motor help to cover the distance by rotating itself slowly</a:t>
            </a:r>
            <a:endParaRPr lang="en-US" sz="2000" dirty="0"/>
          </a:p>
        </p:txBody>
      </p:sp>
    </p:spTree>
    <p:extLst>
      <p:ext uri="{BB962C8B-B14F-4D97-AF65-F5344CB8AC3E}">
        <p14:creationId xmlns:p14="http://schemas.microsoft.com/office/powerpoint/2010/main" val="9097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C340A1-0517-416A-ACA3-7F046012C718}"/>
              </a:ext>
            </a:extLst>
          </p:cNvPr>
          <p:cNvSpPr>
            <a:spLocks noGrp="1"/>
          </p:cNvSpPr>
          <p:nvPr>
            <p:ph type="title"/>
          </p:nvPr>
        </p:nvSpPr>
        <p:spPr>
          <a:xfrm>
            <a:off x="1383564" y="348865"/>
            <a:ext cx="9718111" cy="1576446"/>
          </a:xfrm>
        </p:spPr>
        <p:txBody>
          <a:bodyPr anchor="ctr">
            <a:normAutofit/>
          </a:bodyPr>
          <a:lstStyle/>
          <a:p>
            <a:r>
              <a:rPr lang="en-US" sz="4000" b="1" i="0" dirty="0">
                <a:solidFill>
                  <a:srgbClr val="FFFFFF"/>
                </a:solidFill>
                <a:effectLst/>
                <a:latin typeface="-apple-system"/>
              </a:rPr>
              <a:t>Components Required:-</a:t>
            </a:r>
            <a:endParaRPr lang="en-US" sz="4000" dirty="0">
              <a:solidFill>
                <a:srgbClr val="FFFFFF"/>
              </a:solidFill>
            </a:endParaRPr>
          </a:p>
        </p:txBody>
      </p:sp>
      <p:graphicFrame>
        <p:nvGraphicFramePr>
          <p:cNvPr id="5" name="Content Placeholder 2">
            <a:extLst>
              <a:ext uri="{FF2B5EF4-FFF2-40B4-BE49-F238E27FC236}">
                <a16:creationId xmlns:a16="http://schemas.microsoft.com/office/drawing/2014/main" id="{6ED0B467-F499-406C-8A59-36ACC53D02DE}"/>
              </a:ext>
            </a:extLst>
          </p:cNvPr>
          <p:cNvGraphicFramePr>
            <a:graphicFrameLocks noGrp="1"/>
          </p:cNvGraphicFramePr>
          <p:nvPr>
            <p:ph idx="1"/>
            <p:extLst>
              <p:ext uri="{D42A27DB-BD31-4B8C-83A1-F6EECF244321}">
                <p14:modId xmlns:p14="http://schemas.microsoft.com/office/powerpoint/2010/main" val="21030170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977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E893AB4-E931-442E-885B-B49E2E65979F}"/>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b="1" i="0">
                <a:solidFill>
                  <a:srgbClr val="FFFFFF"/>
                </a:solidFill>
                <a:effectLst/>
              </a:rPr>
              <a:t>Arduino Radar circuit diagram:-</a:t>
            </a:r>
            <a:endParaRPr lang="en-US" sz="5400">
              <a:solidFill>
                <a:srgbClr val="FFFFFF"/>
              </a:solidFill>
            </a:endParaRP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70E7F38-4E03-4A49-A6E9-CD1EA7EADFE2}"/>
              </a:ext>
            </a:extLst>
          </p:cNvPr>
          <p:cNvPicPr>
            <a:picLocks noChangeAspect="1"/>
          </p:cNvPicPr>
          <p:nvPr/>
        </p:nvPicPr>
        <p:blipFill>
          <a:blip r:embed="rId2"/>
          <a:stretch>
            <a:fillRect/>
          </a:stretch>
        </p:blipFill>
        <p:spPr>
          <a:xfrm>
            <a:off x="576331" y="2426818"/>
            <a:ext cx="4966389"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7E78CBD7-A726-4396-8683-0E772784ACCE}"/>
              </a:ext>
            </a:extLst>
          </p:cNvPr>
          <p:cNvPicPr>
            <a:picLocks noGrp="1" noChangeAspect="1"/>
          </p:cNvPicPr>
          <p:nvPr>
            <p:ph idx="1"/>
          </p:nvPr>
        </p:nvPicPr>
        <p:blipFill>
          <a:blip r:embed="rId3"/>
          <a:stretch>
            <a:fillRect/>
          </a:stretch>
        </p:blipFill>
        <p:spPr>
          <a:xfrm>
            <a:off x="6635206" y="2426818"/>
            <a:ext cx="5075651" cy="3997637"/>
          </a:xfrm>
          <a:prstGeom prst="rect">
            <a:avLst/>
          </a:prstGeom>
        </p:spPr>
      </p:pic>
    </p:spTree>
    <p:extLst>
      <p:ext uri="{BB962C8B-B14F-4D97-AF65-F5344CB8AC3E}">
        <p14:creationId xmlns:p14="http://schemas.microsoft.com/office/powerpoint/2010/main" val="3375904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0EC4593-9723-4E25-949E-12AF948BF64D}"/>
              </a:ext>
            </a:extLst>
          </p:cNvPr>
          <p:cNvSpPr>
            <a:spLocks noGrp="1"/>
          </p:cNvSpPr>
          <p:nvPr>
            <p:ph type="title"/>
          </p:nvPr>
        </p:nvSpPr>
        <p:spPr>
          <a:xfrm>
            <a:off x="865945" y="573562"/>
            <a:ext cx="3644489" cy="2414488"/>
          </a:xfrm>
        </p:spPr>
        <p:txBody>
          <a:bodyPr anchor="t">
            <a:normAutofit/>
          </a:bodyPr>
          <a:lstStyle/>
          <a:p>
            <a:r>
              <a:rPr lang="en-US" sz="5400" dirty="0" err="1">
                <a:solidFill>
                  <a:srgbClr val="FFFFFF"/>
                </a:solidFill>
              </a:rPr>
              <a:t>Matlab</a:t>
            </a:r>
            <a:r>
              <a:rPr lang="en-US" sz="5400" dirty="0">
                <a:solidFill>
                  <a:srgbClr val="FFFFFF"/>
                </a:solidFill>
              </a:rPr>
              <a:t> code:</a:t>
            </a:r>
          </a:p>
        </p:txBody>
      </p:sp>
      <p:sp>
        <p:nvSpPr>
          <p:cNvPr id="3" name="Content Placeholder 2">
            <a:extLst>
              <a:ext uri="{FF2B5EF4-FFF2-40B4-BE49-F238E27FC236}">
                <a16:creationId xmlns:a16="http://schemas.microsoft.com/office/drawing/2014/main" id="{A51F8ECE-65AC-48D0-A36A-79D059A95CDE}"/>
              </a:ext>
            </a:extLst>
          </p:cNvPr>
          <p:cNvSpPr>
            <a:spLocks noGrp="1"/>
          </p:cNvSpPr>
          <p:nvPr>
            <p:ph idx="1"/>
          </p:nvPr>
        </p:nvSpPr>
        <p:spPr>
          <a:xfrm>
            <a:off x="6095999" y="882315"/>
            <a:ext cx="5254754" cy="5294647"/>
          </a:xfrm>
        </p:spPr>
        <p:txBody>
          <a:bodyPr>
            <a:normAutofit/>
          </a:bodyPr>
          <a:lstStyle/>
          <a:p>
            <a:r>
              <a:rPr lang="en-US" sz="1400" dirty="0" err="1"/>
              <a:t>clc</a:t>
            </a:r>
            <a:r>
              <a:rPr lang="en-US" sz="1400" dirty="0"/>
              <a:t>;</a:t>
            </a:r>
          </a:p>
          <a:p>
            <a:r>
              <a:rPr lang="en-US" sz="1400" dirty="0"/>
              <a:t>clear all;</a:t>
            </a:r>
          </a:p>
          <a:p>
            <a:r>
              <a:rPr lang="en-US" sz="1400" dirty="0"/>
              <a:t>%Customize graph</a:t>
            </a:r>
          </a:p>
          <a:p>
            <a:r>
              <a:rPr lang="en-US" sz="1400" dirty="0"/>
              <a:t>figure('units','normalized','</a:t>
            </a:r>
            <a:r>
              <a:rPr lang="en-US" sz="1400" dirty="0" err="1"/>
              <a:t>outerposition</a:t>
            </a:r>
            <a:r>
              <a:rPr lang="en-US" sz="1400" dirty="0"/>
              <a:t>',[0 0 1 1]);</a:t>
            </a:r>
          </a:p>
          <a:p>
            <a:r>
              <a:rPr lang="en-US" sz="1400" dirty="0" err="1"/>
              <a:t>whitebg</a:t>
            </a:r>
            <a:r>
              <a:rPr lang="en-US" sz="1400" dirty="0"/>
              <a:t>('black');</a:t>
            </a:r>
          </a:p>
          <a:p>
            <a:r>
              <a:rPr lang="en-US" sz="1400" dirty="0"/>
              <a:t>%Draw Scale Data</a:t>
            </a:r>
          </a:p>
          <a:p>
            <a:r>
              <a:rPr lang="en-US" sz="1400" dirty="0" err="1"/>
              <a:t>th</a:t>
            </a:r>
            <a:r>
              <a:rPr lang="en-US" sz="1400" dirty="0"/>
              <a:t> = </a:t>
            </a:r>
            <a:r>
              <a:rPr lang="en-US" sz="1400" dirty="0" err="1"/>
              <a:t>linspace</a:t>
            </a:r>
            <a:r>
              <a:rPr lang="en-US" sz="1400" dirty="0"/>
              <a:t>(0,pi,1000);</a:t>
            </a:r>
          </a:p>
          <a:p>
            <a:r>
              <a:rPr lang="en-US" sz="1400" dirty="0"/>
              <a:t>R = 10:10:100;  </a:t>
            </a:r>
          </a:p>
          <a:p>
            <a:r>
              <a:rPr lang="en-US" sz="1400" dirty="0"/>
              <a:t>for </a:t>
            </a:r>
            <a:r>
              <a:rPr lang="en-US" sz="1400" dirty="0" err="1"/>
              <a:t>i</a:t>
            </a:r>
            <a:r>
              <a:rPr lang="en-US" sz="1400" dirty="0"/>
              <a:t>=1:length(R);</a:t>
            </a:r>
          </a:p>
          <a:p>
            <a:r>
              <a:rPr lang="en-US" sz="1400" dirty="0"/>
              <a:t>x = R(</a:t>
            </a:r>
            <a:r>
              <a:rPr lang="en-US" sz="1400" dirty="0" err="1"/>
              <a:t>i</a:t>
            </a:r>
            <a:r>
              <a:rPr lang="en-US" sz="1400" dirty="0"/>
              <a:t>)*cos(</a:t>
            </a:r>
            <a:r>
              <a:rPr lang="en-US" sz="1400" dirty="0" err="1"/>
              <a:t>th</a:t>
            </a:r>
            <a:r>
              <a:rPr lang="en-US" sz="1400" dirty="0"/>
              <a:t>);</a:t>
            </a:r>
          </a:p>
          <a:p>
            <a:r>
              <a:rPr lang="en-US" sz="1400" dirty="0"/>
              <a:t>y = R(</a:t>
            </a:r>
            <a:r>
              <a:rPr lang="en-US" sz="1400" dirty="0" err="1"/>
              <a:t>i</a:t>
            </a:r>
            <a:r>
              <a:rPr lang="en-US" sz="1400" dirty="0"/>
              <a:t>)*sin(</a:t>
            </a:r>
            <a:r>
              <a:rPr lang="en-US" sz="1400" dirty="0" err="1"/>
              <a:t>th</a:t>
            </a:r>
            <a:r>
              <a:rPr lang="en-US" sz="1400" dirty="0"/>
              <a:t>);</a:t>
            </a:r>
          </a:p>
          <a:p>
            <a:r>
              <a:rPr lang="en-US" sz="1400" dirty="0"/>
              <a:t>plot(</a:t>
            </a:r>
            <a:r>
              <a:rPr lang="en-US" sz="1400" dirty="0" err="1"/>
              <a:t>x,y,'Color</a:t>
            </a:r>
            <a:r>
              <a:rPr lang="en-US" sz="1400" dirty="0"/>
              <a:t>', [0.603922 , 0.803922 , 0.196078] ,'LineWidth',1);</a:t>
            </a:r>
          </a:p>
          <a:p>
            <a:r>
              <a:rPr lang="en-US" sz="1400" dirty="0"/>
              <a:t>hold on;</a:t>
            </a:r>
          </a:p>
          <a:p>
            <a:r>
              <a:rPr lang="en-US" sz="1400" dirty="0"/>
              <a:t>end</a:t>
            </a:r>
          </a:p>
          <a:p>
            <a:r>
              <a:rPr lang="en-US" sz="1400" dirty="0"/>
              <a:t>%Draw Axis data</a:t>
            </a:r>
          </a:p>
          <a:p>
            <a:r>
              <a:rPr lang="en-US" sz="1400" dirty="0"/>
              <a:t>x0 = [0 100 0 0 0 0 ];  x1 = [0 100 86.60 50 -50 -86.60]; y0 = [0 0 0 0 0 0]; y1 = [100 0 50 86.60 86.60 50];</a:t>
            </a:r>
          </a:p>
          <a:p>
            <a:endParaRPr lang="en-US" sz="1400" dirty="0"/>
          </a:p>
          <a:p>
            <a:endParaRPr lang="en-US" sz="1400" dirty="0"/>
          </a:p>
          <a:p>
            <a:endParaRPr lang="en-US" sz="1400" dirty="0"/>
          </a:p>
        </p:txBody>
      </p:sp>
    </p:spTree>
    <p:extLst>
      <p:ext uri="{BB962C8B-B14F-4D97-AF65-F5344CB8AC3E}">
        <p14:creationId xmlns:p14="http://schemas.microsoft.com/office/powerpoint/2010/main" val="1137969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CA0ACA-5767-4D78-965E-2C6A478E8F59}"/>
              </a:ext>
            </a:extLst>
          </p:cNvPr>
          <p:cNvSpPr>
            <a:spLocks noGrp="1"/>
          </p:cNvSpPr>
          <p:nvPr>
            <p:ph idx="1"/>
          </p:nvPr>
        </p:nvSpPr>
        <p:spPr>
          <a:xfrm>
            <a:off x="838200" y="250521"/>
            <a:ext cx="10515600" cy="5926442"/>
          </a:xfrm>
        </p:spPr>
        <p:txBody>
          <a:bodyPr>
            <a:normAutofit fontScale="85000" lnSpcReduction="20000"/>
          </a:bodyPr>
          <a:lstStyle/>
          <a:p>
            <a:r>
              <a:rPr lang="en-US" dirty="0"/>
              <a:t>for </a:t>
            </a:r>
            <a:r>
              <a:rPr lang="en-US" dirty="0" err="1"/>
              <a:t>i</a:t>
            </a:r>
            <a:r>
              <a:rPr lang="en-US" dirty="0"/>
              <a:t>=1:length(x0);</a:t>
            </a:r>
          </a:p>
          <a:p>
            <a:r>
              <a:rPr lang="en-US" dirty="0"/>
              <a:t>hold on;</a:t>
            </a:r>
          </a:p>
          <a:p>
            <a:r>
              <a:rPr lang="en-US" dirty="0"/>
              <a:t>plot([x0(</a:t>
            </a:r>
            <a:r>
              <a:rPr lang="en-US" dirty="0" err="1"/>
              <a:t>i</a:t>
            </a:r>
            <a:r>
              <a:rPr lang="en-US" dirty="0"/>
              <a:t>),x1(</a:t>
            </a:r>
            <a:r>
              <a:rPr lang="en-US" dirty="0" err="1"/>
              <a:t>i</a:t>
            </a:r>
            <a:r>
              <a:rPr lang="en-US" dirty="0"/>
              <a:t>)],[y0(</a:t>
            </a:r>
            <a:r>
              <a:rPr lang="en-US" dirty="0" err="1"/>
              <a:t>i</a:t>
            </a:r>
            <a:r>
              <a:rPr lang="en-US" dirty="0"/>
              <a:t>),y1(</a:t>
            </a:r>
            <a:r>
              <a:rPr lang="en-US" dirty="0" err="1"/>
              <a:t>i</a:t>
            </a:r>
            <a:r>
              <a:rPr lang="en-US" dirty="0"/>
              <a:t>)] ,'Color', [0.603922 , 0.803922 , 0.196078],'LineWidth',2);</a:t>
            </a:r>
          </a:p>
          <a:p>
            <a:r>
              <a:rPr lang="en-US" dirty="0"/>
              <a:t>end</a:t>
            </a:r>
          </a:p>
          <a:p>
            <a:r>
              <a:rPr lang="en-US" dirty="0"/>
              <a:t>%Draw Sonar default data</a:t>
            </a:r>
          </a:p>
          <a:p>
            <a:r>
              <a:rPr lang="en-US" dirty="0"/>
              <a:t>for </a:t>
            </a:r>
            <a:r>
              <a:rPr lang="en-US" dirty="0" err="1"/>
              <a:t>i</a:t>
            </a:r>
            <a:r>
              <a:rPr lang="en-US" dirty="0"/>
              <a:t>=1:180 </a:t>
            </a:r>
          </a:p>
          <a:p>
            <a:r>
              <a:rPr lang="en-US" dirty="0"/>
              <a:t>hold on;</a:t>
            </a:r>
          </a:p>
          <a:p>
            <a:r>
              <a:rPr lang="en-US" dirty="0"/>
              <a:t>[x, y] = pol2cart(</a:t>
            </a:r>
            <a:r>
              <a:rPr lang="en-US" dirty="0" err="1"/>
              <a:t>i</a:t>
            </a:r>
            <a:r>
              <a:rPr lang="en-US" dirty="0"/>
              <a:t>*0.0174532925, 100);</a:t>
            </a:r>
          </a:p>
          <a:p>
            <a:r>
              <a:rPr lang="en-US" dirty="0"/>
              <a:t>h(</a:t>
            </a:r>
            <a:r>
              <a:rPr lang="en-US" dirty="0" err="1"/>
              <a:t>i</a:t>
            </a:r>
            <a:r>
              <a:rPr lang="en-US" dirty="0"/>
              <a:t>) = plot([0,x],[0,y],'g','LineWidth',1);</a:t>
            </a:r>
          </a:p>
          <a:p>
            <a:r>
              <a:rPr lang="en-US" dirty="0"/>
              <a:t>end</a:t>
            </a:r>
          </a:p>
          <a:p>
            <a:r>
              <a:rPr lang="en-US" dirty="0"/>
              <a:t>%define serial port</a:t>
            </a:r>
          </a:p>
          <a:p>
            <a:r>
              <a:rPr lang="en-US" dirty="0"/>
              <a:t>s1 = serial('COM7');            </a:t>
            </a:r>
          </a:p>
          <a:p>
            <a:r>
              <a:rPr lang="en-US" dirty="0"/>
              <a:t>s1.BaudRate=9600;                               </a:t>
            </a:r>
          </a:p>
          <a:p>
            <a:r>
              <a:rPr lang="en-US" dirty="0" err="1"/>
              <a:t>fopen</a:t>
            </a:r>
            <a:r>
              <a:rPr lang="en-US" dirty="0"/>
              <a:t>(s1);</a:t>
            </a:r>
          </a:p>
          <a:p>
            <a:endParaRPr lang="en-US" dirty="0"/>
          </a:p>
        </p:txBody>
      </p:sp>
    </p:spTree>
    <p:extLst>
      <p:ext uri="{BB962C8B-B14F-4D97-AF65-F5344CB8AC3E}">
        <p14:creationId xmlns:p14="http://schemas.microsoft.com/office/powerpoint/2010/main" val="2365155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ADDFD7-DBC0-4014-A7F0-BC3445F7D717}"/>
              </a:ext>
            </a:extLst>
          </p:cNvPr>
          <p:cNvSpPr>
            <a:spLocks noGrp="1"/>
          </p:cNvSpPr>
          <p:nvPr>
            <p:ph idx="1"/>
          </p:nvPr>
        </p:nvSpPr>
        <p:spPr>
          <a:xfrm>
            <a:off x="838200" y="363255"/>
            <a:ext cx="10515600" cy="5813708"/>
          </a:xfrm>
        </p:spPr>
        <p:txBody>
          <a:bodyPr>
            <a:normAutofit fontScale="85000" lnSpcReduction="20000"/>
          </a:bodyPr>
          <a:lstStyle/>
          <a:p>
            <a:r>
              <a:rPr lang="en-US" dirty="0"/>
              <a:t>%Draw Sonar Data</a:t>
            </a:r>
          </a:p>
          <a:p>
            <a:r>
              <a:rPr lang="en-US" dirty="0"/>
              <a:t>while(1)</a:t>
            </a:r>
          </a:p>
          <a:p>
            <a:r>
              <a:rPr lang="en-US" dirty="0"/>
              <a:t>data = </a:t>
            </a:r>
            <a:r>
              <a:rPr lang="en-US" dirty="0" err="1"/>
              <a:t>fscanf</a:t>
            </a:r>
            <a:r>
              <a:rPr lang="en-US" dirty="0"/>
              <a:t>(s1);</a:t>
            </a:r>
          </a:p>
          <a:p>
            <a:r>
              <a:rPr lang="en-US" dirty="0"/>
              <a:t>[</a:t>
            </a:r>
            <a:r>
              <a:rPr lang="en-US" dirty="0" err="1"/>
              <a:t>th</a:t>
            </a:r>
            <a:r>
              <a:rPr lang="en-US" dirty="0"/>
              <a:t>, r] = </a:t>
            </a:r>
            <a:r>
              <a:rPr lang="en-US" dirty="0" err="1"/>
              <a:t>strtok</a:t>
            </a:r>
            <a:r>
              <a:rPr lang="en-US" dirty="0"/>
              <a:t>(data);</a:t>
            </a:r>
          </a:p>
          <a:p>
            <a:r>
              <a:rPr lang="en-US" dirty="0" err="1"/>
              <a:t>th</a:t>
            </a:r>
            <a:r>
              <a:rPr lang="en-US" dirty="0"/>
              <a:t> = real(str2num(</a:t>
            </a:r>
            <a:r>
              <a:rPr lang="en-US" dirty="0" err="1"/>
              <a:t>th</a:t>
            </a:r>
            <a:r>
              <a:rPr lang="en-US" dirty="0"/>
              <a:t>));</a:t>
            </a:r>
          </a:p>
          <a:p>
            <a:r>
              <a:rPr lang="en-US" dirty="0"/>
              <a:t>r = str2num(r);</a:t>
            </a:r>
          </a:p>
          <a:p>
            <a:r>
              <a:rPr lang="en-US" dirty="0"/>
              <a:t>set(h(</a:t>
            </a:r>
            <a:r>
              <a:rPr lang="en-US" dirty="0" err="1"/>
              <a:t>th</a:t>
            </a:r>
            <a:r>
              <a:rPr lang="en-US" dirty="0"/>
              <a:t>),'</a:t>
            </a:r>
            <a:r>
              <a:rPr lang="en-US" dirty="0" err="1"/>
              <a:t>color','r</a:t>
            </a:r>
            <a:r>
              <a:rPr lang="en-US" dirty="0"/>
              <a:t>');</a:t>
            </a:r>
          </a:p>
          <a:p>
            <a:r>
              <a:rPr lang="en-US" dirty="0"/>
              <a:t>[x0, y0] = pol2cart(</a:t>
            </a:r>
            <a:r>
              <a:rPr lang="en-US" dirty="0" err="1"/>
              <a:t>th</a:t>
            </a:r>
            <a:r>
              <a:rPr lang="en-US" dirty="0"/>
              <a:t>*0.0174532925, 100);</a:t>
            </a:r>
          </a:p>
          <a:p>
            <a:r>
              <a:rPr lang="en-US" dirty="0"/>
              <a:t>[x, y] = pol2cart(</a:t>
            </a:r>
            <a:r>
              <a:rPr lang="en-US" dirty="0" err="1"/>
              <a:t>th</a:t>
            </a:r>
            <a:r>
              <a:rPr lang="en-US" dirty="0"/>
              <a:t>*0.0174532925, r);</a:t>
            </a:r>
          </a:p>
          <a:p>
            <a:r>
              <a:rPr lang="en-US" dirty="0"/>
              <a:t>set(h(</a:t>
            </a:r>
            <a:r>
              <a:rPr lang="en-US" dirty="0" err="1"/>
              <a:t>th</a:t>
            </a:r>
            <a:r>
              <a:rPr lang="en-US" dirty="0"/>
              <a:t>),'</a:t>
            </a:r>
            <a:r>
              <a:rPr lang="en-US" dirty="0" err="1"/>
              <a:t>XData</a:t>
            </a:r>
            <a:r>
              <a:rPr lang="en-US" dirty="0"/>
              <a:t>',[x0,x]);</a:t>
            </a:r>
          </a:p>
          <a:p>
            <a:r>
              <a:rPr lang="en-US" dirty="0"/>
              <a:t>set(h(</a:t>
            </a:r>
            <a:r>
              <a:rPr lang="en-US" dirty="0" err="1"/>
              <a:t>th</a:t>
            </a:r>
            <a:r>
              <a:rPr lang="en-US" dirty="0"/>
              <a:t>),'</a:t>
            </a:r>
            <a:r>
              <a:rPr lang="en-US" dirty="0" err="1"/>
              <a:t>YData</a:t>
            </a:r>
            <a:r>
              <a:rPr lang="en-US" dirty="0"/>
              <a:t>',[y0,y]);</a:t>
            </a:r>
          </a:p>
          <a:p>
            <a:r>
              <a:rPr lang="en-US" dirty="0"/>
              <a:t>m = plot([0,x0],[0,y0],'r','LineWidth',3);</a:t>
            </a:r>
          </a:p>
          <a:p>
            <a:r>
              <a:rPr lang="en-US" dirty="0" err="1"/>
              <a:t>drawnow</a:t>
            </a:r>
            <a:endParaRPr lang="en-US" dirty="0"/>
          </a:p>
          <a:p>
            <a:r>
              <a:rPr lang="en-US" dirty="0"/>
              <a:t>delete(m);</a:t>
            </a:r>
          </a:p>
          <a:p>
            <a:r>
              <a:rPr lang="en-US" dirty="0"/>
              <a:t>end</a:t>
            </a:r>
          </a:p>
          <a:p>
            <a:endParaRPr lang="en-US" dirty="0"/>
          </a:p>
        </p:txBody>
      </p:sp>
    </p:spTree>
    <p:extLst>
      <p:ext uri="{BB962C8B-B14F-4D97-AF65-F5344CB8AC3E}">
        <p14:creationId xmlns:p14="http://schemas.microsoft.com/office/powerpoint/2010/main" val="169463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C39E317-F4E7-4BE3-B549-591261B61171}"/>
              </a:ext>
            </a:extLst>
          </p:cNvPr>
          <p:cNvSpPr>
            <a:spLocks noGrp="1"/>
          </p:cNvSpPr>
          <p:nvPr>
            <p:ph type="title"/>
          </p:nvPr>
        </p:nvSpPr>
        <p:spPr>
          <a:xfrm>
            <a:off x="841246" y="673770"/>
            <a:ext cx="3644489" cy="2414488"/>
          </a:xfrm>
        </p:spPr>
        <p:txBody>
          <a:bodyPr anchor="t">
            <a:normAutofit/>
          </a:bodyPr>
          <a:lstStyle/>
          <a:p>
            <a:r>
              <a:rPr lang="en-US" sz="5400" dirty="0">
                <a:solidFill>
                  <a:srgbClr val="FFFFFF"/>
                </a:solidFill>
              </a:rPr>
              <a:t>Arduino code:</a:t>
            </a:r>
          </a:p>
        </p:txBody>
      </p:sp>
      <p:sp>
        <p:nvSpPr>
          <p:cNvPr id="3" name="Content Placeholder 2">
            <a:extLst>
              <a:ext uri="{FF2B5EF4-FFF2-40B4-BE49-F238E27FC236}">
                <a16:creationId xmlns:a16="http://schemas.microsoft.com/office/drawing/2014/main" id="{6EACCB72-71D1-4BD8-8B5C-583795E59256}"/>
              </a:ext>
            </a:extLst>
          </p:cNvPr>
          <p:cNvSpPr>
            <a:spLocks noGrp="1"/>
          </p:cNvSpPr>
          <p:nvPr>
            <p:ph idx="1"/>
          </p:nvPr>
        </p:nvSpPr>
        <p:spPr>
          <a:xfrm>
            <a:off x="6095999" y="882315"/>
            <a:ext cx="5254754" cy="5294647"/>
          </a:xfrm>
        </p:spPr>
        <p:txBody>
          <a:bodyPr>
            <a:normAutofit/>
          </a:bodyPr>
          <a:lstStyle/>
          <a:p>
            <a:pPr marL="0" indent="0">
              <a:buNone/>
            </a:pPr>
            <a:r>
              <a:rPr lang="en-US" sz="1900" dirty="0"/>
              <a:t>#include &lt;</a:t>
            </a:r>
            <a:r>
              <a:rPr lang="en-US" sz="1900" dirty="0" err="1"/>
              <a:t>Servo.h</a:t>
            </a:r>
            <a:r>
              <a:rPr lang="en-US" sz="1900" dirty="0"/>
              <a:t>&gt; </a:t>
            </a:r>
          </a:p>
          <a:p>
            <a:pPr marL="0" indent="0">
              <a:buNone/>
            </a:pPr>
            <a:r>
              <a:rPr lang="en-US" sz="1900" dirty="0"/>
              <a:t>Servo </a:t>
            </a:r>
            <a:r>
              <a:rPr lang="en-US" sz="1900" dirty="0" err="1"/>
              <a:t>myservo</a:t>
            </a:r>
            <a:r>
              <a:rPr lang="en-US" sz="1900" dirty="0"/>
              <a:t>; </a:t>
            </a:r>
          </a:p>
          <a:p>
            <a:pPr marL="0" indent="0">
              <a:buNone/>
            </a:pPr>
            <a:r>
              <a:rPr lang="en-US" sz="1900" dirty="0"/>
              <a:t>#define echo 6    //Echo pin</a:t>
            </a:r>
          </a:p>
          <a:p>
            <a:pPr marL="0" indent="0">
              <a:buNone/>
            </a:pPr>
            <a:r>
              <a:rPr lang="en-US" sz="1900" dirty="0"/>
              <a:t>#define trigger 7 //Trigger pin</a:t>
            </a:r>
          </a:p>
          <a:p>
            <a:pPr marL="0" indent="0">
              <a:buNone/>
            </a:pPr>
            <a:r>
              <a:rPr lang="en-US" sz="1900" dirty="0"/>
              <a:t>#define </a:t>
            </a:r>
            <a:r>
              <a:rPr lang="en-US" sz="1900" dirty="0" err="1"/>
              <a:t>G_led</a:t>
            </a:r>
            <a:r>
              <a:rPr lang="en-US" sz="1900" dirty="0"/>
              <a:t> 8 // choose the pin for the Green Led</a:t>
            </a:r>
          </a:p>
          <a:p>
            <a:pPr marL="0" indent="0">
              <a:buNone/>
            </a:pPr>
            <a:r>
              <a:rPr lang="en-US" sz="1900" dirty="0"/>
              <a:t>#define </a:t>
            </a:r>
            <a:r>
              <a:rPr lang="en-US" sz="1900" dirty="0" err="1"/>
              <a:t>R_led</a:t>
            </a:r>
            <a:r>
              <a:rPr lang="en-US" sz="1900" dirty="0"/>
              <a:t> 9 // choose the pin for the Red Led</a:t>
            </a:r>
          </a:p>
          <a:p>
            <a:pPr marL="0" indent="0">
              <a:buNone/>
            </a:pPr>
            <a:r>
              <a:rPr lang="en-US" sz="1900" dirty="0"/>
              <a:t>int distance;</a:t>
            </a:r>
          </a:p>
          <a:p>
            <a:pPr marL="0" indent="0">
              <a:buNone/>
            </a:pPr>
            <a:r>
              <a:rPr lang="en-US" sz="1900" dirty="0"/>
              <a:t>int degree;</a:t>
            </a:r>
          </a:p>
          <a:p>
            <a:pPr marL="0" indent="0">
              <a:buNone/>
            </a:pPr>
            <a:r>
              <a:rPr lang="en-US" sz="1900" dirty="0"/>
              <a:t>void setup() { // put your setup code here, to run once </a:t>
            </a:r>
          </a:p>
          <a:p>
            <a:pPr marL="0" indent="0">
              <a:buNone/>
            </a:pPr>
            <a:r>
              <a:rPr lang="en-US" sz="1900" dirty="0" err="1"/>
              <a:t>Serial.begin</a:t>
            </a:r>
            <a:r>
              <a:rPr lang="en-US" sz="1900" dirty="0"/>
              <a:t>(9600);</a:t>
            </a:r>
          </a:p>
          <a:p>
            <a:pPr marL="0" indent="0">
              <a:buNone/>
            </a:pPr>
            <a:r>
              <a:rPr lang="en-US" sz="1900" dirty="0" err="1"/>
              <a:t>myservo.attach</a:t>
            </a:r>
            <a:r>
              <a:rPr lang="en-US" sz="1900" dirty="0"/>
              <a:t>(2); // declare Servo Motor as output</a:t>
            </a:r>
          </a:p>
        </p:txBody>
      </p:sp>
    </p:spTree>
    <p:extLst>
      <p:ext uri="{BB962C8B-B14F-4D97-AF65-F5344CB8AC3E}">
        <p14:creationId xmlns:p14="http://schemas.microsoft.com/office/powerpoint/2010/main" val="1562253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32FA6B-E767-4285-B37B-830C72FD6569}"/>
              </a:ext>
            </a:extLst>
          </p:cNvPr>
          <p:cNvSpPr>
            <a:spLocks noGrp="1"/>
          </p:cNvSpPr>
          <p:nvPr>
            <p:ph idx="1"/>
          </p:nvPr>
        </p:nvSpPr>
        <p:spPr>
          <a:xfrm>
            <a:off x="838200" y="663880"/>
            <a:ext cx="10515600" cy="5513084"/>
          </a:xfrm>
        </p:spPr>
        <p:txBody>
          <a:bodyPr>
            <a:normAutofit fontScale="92500" lnSpcReduction="20000"/>
          </a:bodyPr>
          <a:lstStyle/>
          <a:p>
            <a:pPr marL="0" indent="0">
              <a:buNone/>
            </a:pPr>
            <a:r>
              <a:rPr lang="en-US" dirty="0" err="1"/>
              <a:t>pinMode</a:t>
            </a:r>
            <a:r>
              <a:rPr lang="en-US" dirty="0"/>
              <a:t>(echo, INPUT );// declare ultrasonic sensor Echo pin as input</a:t>
            </a:r>
          </a:p>
          <a:p>
            <a:pPr marL="0" indent="0">
              <a:buNone/>
            </a:pPr>
            <a:r>
              <a:rPr lang="en-US" dirty="0" err="1"/>
              <a:t>pinMode</a:t>
            </a:r>
            <a:r>
              <a:rPr lang="en-US" dirty="0"/>
              <a:t>(trigger, OUTPUT); // declare ultrasonic sensor Trigger pin as Output </a:t>
            </a:r>
          </a:p>
          <a:p>
            <a:endParaRPr lang="en-US" dirty="0"/>
          </a:p>
          <a:p>
            <a:pPr marL="0" indent="0">
              <a:buNone/>
            </a:pPr>
            <a:r>
              <a:rPr lang="en-US" dirty="0" err="1"/>
              <a:t>pinMode</a:t>
            </a:r>
            <a:r>
              <a:rPr lang="en-US" dirty="0"/>
              <a:t>(</a:t>
            </a:r>
            <a:r>
              <a:rPr lang="en-US" dirty="0" err="1"/>
              <a:t>R_led,OUTPUT</a:t>
            </a:r>
            <a:r>
              <a:rPr lang="en-US" dirty="0"/>
              <a:t>); // declare Red LED as output</a:t>
            </a:r>
          </a:p>
          <a:p>
            <a:pPr marL="0" indent="0">
              <a:buNone/>
            </a:pPr>
            <a:r>
              <a:rPr lang="en-US" dirty="0" err="1"/>
              <a:t>pinMode</a:t>
            </a:r>
            <a:r>
              <a:rPr lang="en-US" dirty="0"/>
              <a:t>(</a:t>
            </a:r>
            <a:r>
              <a:rPr lang="en-US" dirty="0" err="1"/>
              <a:t>G_led,OUTPUT</a:t>
            </a:r>
            <a:r>
              <a:rPr lang="en-US" dirty="0"/>
              <a:t>); // declare Green LED as output</a:t>
            </a:r>
          </a:p>
          <a:p>
            <a:pPr marL="0" indent="0">
              <a:buNone/>
            </a:pPr>
            <a:r>
              <a:rPr lang="en-US" dirty="0"/>
              <a:t>delay(100); </a:t>
            </a:r>
          </a:p>
          <a:p>
            <a:pPr marL="0" indent="0">
              <a:buNone/>
            </a:pPr>
            <a:r>
              <a:rPr lang="en-US" dirty="0"/>
              <a:t>} </a:t>
            </a:r>
          </a:p>
          <a:p>
            <a:pPr marL="0" indent="0">
              <a:buNone/>
            </a:pPr>
            <a:r>
              <a:rPr lang="en-US" dirty="0"/>
              <a:t>void loop() { </a:t>
            </a:r>
          </a:p>
          <a:p>
            <a:pPr marL="0" indent="0">
              <a:buNone/>
            </a:pPr>
            <a:r>
              <a:rPr lang="en-US" dirty="0"/>
              <a:t>for(degree=1; degree&lt;180; degree+=1){ </a:t>
            </a:r>
          </a:p>
          <a:p>
            <a:pPr marL="0" indent="0">
              <a:buNone/>
            </a:pPr>
            <a:r>
              <a:rPr lang="en-US" dirty="0" err="1"/>
              <a:t>myservo.write</a:t>
            </a:r>
            <a:r>
              <a:rPr lang="en-US" dirty="0"/>
              <a:t>(degree);   </a:t>
            </a:r>
          </a:p>
          <a:p>
            <a:pPr marL="0" indent="0">
              <a:buNone/>
            </a:pPr>
            <a:r>
              <a:rPr lang="en-US" dirty="0"/>
              <a:t>delay(80);</a:t>
            </a:r>
          </a:p>
          <a:p>
            <a:pPr marL="0" indent="0">
              <a:buNone/>
            </a:pPr>
            <a:r>
              <a:rPr lang="en-US" dirty="0"/>
              <a:t>data();   </a:t>
            </a:r>
          </a:p>
          <a:p>
            <a:pPr marL="0" indent="0">
              <a:buNone/>
            </a:pPr>
            <a:r>
              <a:rPr lang="en-US" dirty="0"/>
              <a:t>}</a:t>
            </a:r>
          </a:p>
        </p:txBody>
      </p:sp>
    </p:spTree>
    <p:extLst>
      <p:ext uri="{BB962C8B-B14F-4D97-AF65-F5344CB8AC3E}">
        <p14:creationId xmlns:p14="http://schemas.microsoft.com/office/powerpoint/2010/main" val="32076685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137</TotalTime>
  <Words>821</Words>
  <Application>Microsoft Office PowerPoint</Application>
  <PresentationFormat>Widescreen</PresentationFormat>
  <Paragraphs>112</Paragraphs>
  <Slides>13</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-apple-system</vt:lpstr>
      <vt:lpstr>Arial</vt:lpstr>
      <vt:lpstr>Arial Black</vt:lpstr>
      <vt:lpstr>Arial Rounded MT Bold</vt:lpstr>
      <vt:lpstr>Calibri</vt:lpstr>
      <vt:lpstr>Calibri Light</vt:lpstr>
      <vt:lpstr>Roboto</vt:lpstr>
      <vt:lpstr>Office Theme</vt:lpstr>
      <vt:lpstr>Ultrasonic Radar using Arduino with MATLAB.  </vt:lpstr>
      <vt:lpstr>Introduction:-</vt:lpstr>
      <vt:lpstr>Components Required:-</vt:lpstr>
      <vt:lpstr>Arduino Radar circuit diagram:-</vt:lpstr>
      <vt:lpstr>Matlab code:</vt:lpstr>
      <vt:lpstr>PowerPoint Presentation</vt:lpstr>
      <vt:lpstr>PowerPoint Presentation</vt:lpstr>
      <vt:lpstr>Arduino code:</vt:lpstr>
      <vt:lpstr>PowerPoint Presentation</vt:lpstr>
      <vt:lpstr>PowerPoint Presentation</vt:lpstr>
      <vt:lpstr>Working model: </vt:lpstr>
      <vt:lpstr>Applications of radar:-</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Ultrasonic radar using Arduino and matlab</dc:title>
  <dc:creator>hemant18ecu008</dc:creator>
  <cp:lastModifiedBy>neelam.agarwal71@gmail.com</cp:lastModifiedBy>
  <cp:revision>26</cp:revision>
  <dcterms:created xsi:type="dcterms:W3CDTF">2021-05-12T06:15:02Z</dcterms:created>
  <dcterms:modified xsi:type="dcterms:W3CDTF">2022-11-09T19:26:34Z</dcterms:modified>
</cp:coreProperties>
</file>